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332" r:id="rId2"/>
    <p:sldId id="257" r:id="rId3"/>
    <p:sldId id="278" r:id="rId4"/>
    <p:sldId id="291" r:id="rId5"/>
    <p:sldId id="287" r:id="rId6"/>
    <p:sldId id="311" r:id="rId7"/>
    <p:sldId id="295" r:id="rId8"/>
    <p:sldId id="314" r:id="rId9"/>
    <p:sldId id="312" r:id="rId10"/>
    <p:sldId id="315" r:id="rId11"/>
    <p:sldId id="304" r:id="rId12"/>
    <p:sldId id="292" r:id="rId13"/>
    <p:sldId id="316" r:id="rId14"/>
    <p:sldId id="273" r:id="rId15"/>
    <p:sldId id="317" r:id="rId16"/>
    <p:sldId id="313" r:id="rId17"/>
    <p:sldId id="290" r:id="rId18"/>
    <p:sldId id="318" r:id="rId19"/>
    <p:sldId id="289" r:id="rId20"/>
    <p:sldId id="319" r:id="rId21"/>
    <p:sldId id="320" r:id="rId22"/>
    <p:sldId id="321" r:id="rId23"/>
    <p:sldId id="322" r:id="rId24"/>
    <p:sldId id="323" r:id="rId25"/>
    <p:sldId id="277" r:id="rId26"/>
    <p:sldId id="324" r:id="rId27"/>
    <p:sldId id="325" r:id="rId28"/>
    <p:sldId id="326" r:id="rId29"/>
    <p:sldId id="281" r:id="rId30"/>
    <p:sldId id="327" r:id="rId31"/>
    <p:sldId id="293" r:id="rId32"/>
    <p:sldId id="296" r:id="rId33"/>
    <p:sldId id="294" r:id="rId34"/>
    <p:sldId id="279" r:id="rId35"/>
    <p:sldId id="346" r:id="rId3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E16CD3-765B-458A-94DE-CCDB955CE364}" v="1948" dt="2025-04-27T17:52:22.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9" autoAdjust="0"/>
    <p:restoredTop sz="94660"/>
  </p:normalViewPr>
  <p:slideViewPr>
    <p:cSldViewPr snapToGrid="0">
      <p:cViewPr varScale="1">
        <p:scale>
          <a:sx n="71" d="100"/>
          <a:sy n="71" d="100"/>
        </p:scale>
        <p:origin x="519"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ksandra ŠTINGL" userId="9b13bb04-7a8d-4c41-bb0a-eb50603dcbc1" providerId="ADAL" clId="{E8E16CD3-765B-458A-94DE-CCDB955CE364}"/>
    <pc:docChg chg="undo redo custSel addSld delSld modSld sldOrd">
      <pc:chgData name="Aleksandra ŠTINGL" userId="9b13bb04-7a8d-4c41-bb0a-eb50603dcbc1" providerId="ADAL" clId="{E8E16CD3-765B-458A-94DE-CCDB955CE364}" dt="2025-04-27T17:52:22.836" v="11187" actId="255"/>
      <pc:docMkLst>
        <pc:docMk/>
      </pc:docMkLst>
      <pc:sldChg chg="modSp del mod">
        <pc:chgData name="Aleksandra ŠTINGL" userId="9b13bb04-7a8d-4c41-bb0a-eb50603dcbc1" providerId="ADAL" clId="{E8E16CD3-765B-458A-94DE-CCDB955CE364}" dt="2025-04-26T18:52:15.319" v="10232" actId="2696"/>
        <pc:sldMkLst>
          <pc:docMk/>
          <pc:sldMk cId="3408986522" sldId="256"/>
        </pc:sldMkLst>
        <pc:spChg chg="mod">
          <ac:chgData name="Aleksandra ŠTINGL" userId="9b13bb04-7a8d-4c41-bb0a-eb50603dcbc1" providerId="ADAL" clId="{E8E16CD3-765B-458A-94DE-CCDB955CE364}" dt="2025-04-26T14:43:20.694" v="71" actId="313"/>
          <ac:spMkLst>
            <pc:docMk/>
            <pc:sldMk cId="3408986522" sldId="256"/>
            <ac:spMk id="2" creationId="{00000000-0000-0000-0000-000000000000}"/>
          </ac:spMkLst>
        </pc:spChg>
        <pc:spChg chg="mod">
          <ac:chgData name="Aleksandra ŠTINGL" userId="9b13bb04-7a8d-4c41-bb0a-eb50603dcbc1" providerId="ADAL" clId="{E8E16CD3-765B-458A-94DE-CCDB955CE364}" dt="2025-04-26T15:10:40.572" v="961" actId="20577"/>
          <ac:spMkLst>
            <pc:docMk/>
            <pc:sldMk cId="3408986522" sldId="256"/>
            <ac:spMk id="3" creationId="{00000000-0000-0000-0000-000000000000}"/>
          </ac:spMkLst>
        </pc:spChg>
      </pc:sldChg>
      <pc:sldChg chg="modSp add del mod">
        <pc:chgData name="Aleksandra ŠTINGL" userId="9b13bb04-7a8d-4c41-bb0a-eb50603dcbc1" providerId="ADAL" clId="{E8E16CD3-765B-458A-94DE-CCDB955CE364}" dt="2025-04-27T17:06:29.817" v="11102" actId="20577"/>
        <pc:sldMkLst>
          <pc:docMk/>
          <pc:sldMk cId="719601584" sldId="257"/>
        </pc:sldMkLst>
        <pc:spChg chg="mod">
          <ac:chgData name="Aleksandra ŠTINGL" userId="9b13bb04-7a8d-4c41-bb0a-eb50603dcbc1" providerId="ADAL" clId="{E8E16CD3-765B-458A-94DE-CCDB955CE364}" dt="2025-04-27T17:06:29.817" v="11102" actId="20577"/>
          <ac:spMkLst>
            <pc:docMk/>
            <pc:sldMk cId="719601584" sldId="257"/>
            <ac:spMk id="3" creationId="{00000000-0000-0000-0000-000000000000}"/>
          </ac:spMkLst>
        </pc:spChg>
      </pc:sldChg>
      <pc:sldChg chg="modSp add del mod">
        <pc:chgData name="Aleksandra ŠTINGL" userId="9b13bb04-7a8d-4c41-bb0a-eb50603dcbc1" providerId="ADAL" clId="{E8E16CD3-765B-458A-94DE-CCDB955CE364}" dt="2025-04-27T16:54:55.320" v="10499" actId="20577"/>
        <pc:sldMkLst>
          <pc:docMk/>
          <pc:sldMk cId="1805643512" sldId="273"/>
        </pc:sldMkLst>
        <pc:spChg chg="mod">
          <ac:chgData name="Aleksandra ŠTINGL" userId="9b13bb04-7a8d-4c41-bb0a-eb50603dcbc1" providerId="ADAL" clId="{E8E16CD3-765B-458A-94DE-CCDB955CE364}" dt="2025-04-27T16:54:55.320" v="10499" actId="20577"/>
          <ac:spMkLst>
            <pc:docMk/>
            <pc:sldMk cId="1805643512" sldId="273"/>
            <ac:spMk id="3" creationId="{B34C2BD3-E37A-90F7-4C9B-0305AF4CBD10}"/>
          </ac:spMkLst>
        </pc:spChg>
      </pc:sldChg>
      <pc:sldChg chg="modSp add del mod">
        <pc:chgData name="Aleksandra ŠTINGL" userId="9b13bb04-7a8d-4c41-bb0a-eb50603dcbc1" providerId="ADAL" clId="{E8E16CD3-765B-458A-94DE-CCDB955CE364}" dt="2025-04-27T17:09:53.719" v="11143" actId="20577"/>
        <pc:sldMkLst>
          <pc:docMk/>
          <pc:sldMk cId="2694469653" sldId="277"/>
        </pc:sldMkLst>
        <pc:spChg chg="mod">
          <ac:chgData name="Aleksandra ŠTINGL" userId="9b13bb04-7a8d-4c41-bb0a-eb50603dcbc1" providerId="ADAL" clId="{E8E16CD3-765B-458A-94DE-CCDB955CE364}" dt="2025-04-27T17:09:53.719" v="11143" actId="20577"/>
          <ac:spMkLst>
            <pc:docMk/>
            <pc:sldMk cId="2694469653" sldId="277"/>
            <ac:spMk id="3" creationId="{E34E2C7E-6EF5-BB6F-6A4D-FEC5E2FB0A4C}"/>
          </ac:spMkLst>
        </pc:spChg>
      </pc:sldChg>
      <pc:sldChg chg="modSp add del mod">
        <pc:chgData name="Aleksandra ŠTINGL" userId="9b13bb04-7a8d-4c41-bb0a-eb50603dcbc1" providerId="ADAL" clId="{E8E16CD3-765B-458A-94DE-CCDB955CE364}" dt="2025-04-27T17:52:22.836" v="11187" actId="255"/>
        <pc:sldMkLst>
          <pc:docMk/>
          <pc:sldMk cId="2330887799" sldId="278"/>
        </pc:sldMkLst>
        <pc:graphicFrameChg chg="mod modGraphic">
          <ac:chgData name="Aleksandra ŠTINGL" userId="9b13bb04-7a8d-4c41-bb0a-eb50603dcbc1" providerId="ADAL" clId="{E8E16CD3-765B-458A-94DE-CCDB955CE364}" dt="2025-04-27T17:52:22.836" v="11187" actId="255"/>
          <ac:graphicFrameMkLst>
            <pc:docMk/>
            <pc:sldMk cId="2330887799" sldId="278"/>
            <ac:graphicFrameMk id="22" creationId="{179A4412-57CC-1639-FDA3-D36CC6CD006E}"/>
          </ac:graphicFrameMkLst>
        </pc:graphicFrameChg>
      </pc:sldChg>
      <pc:sldChg chg="modSp add del mod">
        <pc:chgData name="Aleksandra ŠTINGL" userId="9b13bb04-7a8d-4c41-bb0a-eb50603dcbc1" providerId="ADAL" clId="{E8E16CD3-765B-458A-94DE-CCDB955CE364}" dt="2025-04-27T16:45:39.240" v="10233"/>
        <pc:sldMkLst>
          <pc:docMk/>
          <pc:sldMk cId="3398582105" sldId="279"/>
        </pc:sldMkLst>
        <pc:spChg chg="mod">
          <ac:chgData name="Aleksandra ŠTINGL" userId="9b13bb04-7a8d-4c41-bb0a-eb50603dcbc1" providerId="ADAL" clId="{E8E16CD3-765B-458A-94DE-CCDB955CE364}" dt="2025-04-26T15:10:22.942" v="960" actId="14100"/>
          <ac:spMkLst>
            <pc:docMk/>
            <pc:sldMk cId="3398582105" sldId="279"/>
            <ac:spMk id="3" creationId="{2D8EB8AF-80DF-ABEB-8EAD-307F399E8ED3}"/>
          </ac:spMkLst>
        </pc:spChg>
      </pc:sldChg>
      <pc:sldChg chg="modSp del mod">
        <pc:chgData name="Aleksandra ŠTINGL" userId="9b13bb04-7a8d-4c41-bb0a-eb50603dcbc1" providerId="ADAL" clId="{E8E16CD3-765B-458A-94DE-CCDB955CE364}" dt="2025-04-27T16:46:15.157" v="10234" actId="2696"/>
        <pc:sldMkLst>
          <pc:docMk/>
          <pc:sldMk cId="2765195651" sldId="280"/>
        </pc:sldMkLst>
        <pc:spChg chg="mod">
          <ac:chgData name="Aleksandra ŠTINGL" userId="9b13bb04-7a8d-4c41-bb0a-eb50603dcbc1" providerId="ADAL" clId="{E8E16CD3-765B-458A-94DE-CCDB955CE364}" dt="2025-04-26T15:57:03.109" v="3763" actId="20577"/>
          <ac:spMkLst>
            <pc:docMk/>
            <pc:sldMk cId="2765195651" sldId="280"/>
            <ac:spMk id="3" creationId="{00B0729F-5EA1-7204-F0DC-33AC52948A14}"/>
          </ac:spMkLst>
        </pc:spChg>
      </pc:sldChg>
      <pc:sldChg chg="modSp add del mod">
        <pc:chgData name="Aleksandra ŠTINGL" userId="9b13bb04-7a8d-4c41-bb0a-eb50603dcbc1" providerId="ADAL" clId="{E8E16CD3-765B-458A-94DE-CCDB955CE364}" dt="2025-04-27T16:48:40.406" v="10298" actId="14100"/>
        <pc:sldMkLst>
          <pc:docMk/>
          <pc:sldMk cId="4058958770" sldId="281"/>
        </pc:sldMkLst>
        <pc:spChg chg="mod">
          <ac:chgData name="Aleksandra ŠTINGL" userId="9b13bb04-7a8d-4c41-bb0a-eb50603dcbc1" providerId="ADAL" clId="{E8E16CD3-765B-458A-94DE-CCDB955CE364}" dt="2025-04-27T16:48:27.533" v="10297" actId="20577"/>
          <ac:spMkLst>
            <pc:docMk/>
            <pc:sldMk cId="4058958770" sldId="281"/>
            <ac:spMk id="3" creationId="{8D8878EC-B1FA-C565-6901-AE1C2FDFE9D6}"/>
          </ac:spMkLst>
        </pc:spChg>
        <pc:spChg chg="mod">
          <ac:chgData name="Aleksandra ŠTINGL" userId="9b13bb04-7a8d-4c41-bb0a-eb50603dcbc1" providerId="ADAL" clId="{E8E16CD3-765B-458A-94DE-CCDB955CE364}" dt="2025-04-27T16:48:40.406" v="10298" actId="14100"/>
          <ac:spMkLst>
            <pc:docMk/>
            <pc:sldMk cId="4058958770" sldId="281"/>
            <ac:spMk id="5" creationId="{66992179-C48D-EDE0-B975-B57AD6FFB8B3}"/>
          </ac:spMkLst>
        </pc:spChg>
      </pc:sldChg>
      <pc:sldChg chg="modSp add del mod">
        <pc:chgData name="Aleksandra ŠTINGL" userId="9b13bb04-7a8d-4c41-bb0a-eb50603dcbc1" providerId="ADAL" clId="{E8E16CD3-765B-458A-94DE-CCDB955CE364}" dt="2025-04-27T16:45:39.240" v="10233"/>
        <pc:sldMkLst>
          <pc:docMk/>
          <pc:sldMk cId="3954299383" sldId="287"/>
        </pc:sldMkLst>
        <pc:graphicFrameChg chg="mod modGraphic">
          <ac:chgData name="Aleksandra ŠTINGL" userId="9b13bb04-7a8d-4c41-bb0a-eb50603dcbc1" providerId="ADAL" clId="{E8E16CD3-765B-458A-94DE-CCDB955CE364}" dt="2025-04-26T14:48:58.668" v="222" actId="790"/>
          <ac:graphicFrameMkLst>
            <pc:docMk/>
            <pc:sldMk cId="3954299383" sldId="287"/>
            <ac:graphicFrameMk id="53" creationId="{83A3BE80-9E6B-E721-CDE3-ED8CF1C774C9}"/>
          </ac:graphicFrameMkLst>
        </pc:graphicFrameChg>
      </pc:sldChg>
      <pc:sldChg chg="modSp add del mod">
        <pc:chgData name="Aleksandra ŠTINGL" userId="9b13bb04-7a8d-4c41-bb0a-eb50603dcbc1" providerId="ADAL" clId="{E8E16CD3-765B-458A-94DE-CCDB955CE364}" dt="2025-04-27T16:53:09.122" v="10439" actId="1076"/>
        <pc:sldMkLst>
          <pc:docMk/>
          <pc:sldMk cId="3732296120" sldId="289"/>
        </pc:sldMkLst>
        <pc:spChg chg="mod">
          <ac:chgData name="Aleksandra ŠTINGL" userId="9b13bb04-7a8d-4c41-bb0a-eb50603dcbc1" providerId="ADAL" clId="{E8E16CD3-765B-458A-94DE-CCDB955CE364}" dt="2025-04-27T16:53:09.122" v="10439" actId="1076"/>
          <ac:spMkLst>
            <pc:docMk/>
            <pc:sldMk cId="3732296120" sldId="289"/>
            <ac:spMk id="2" creationId="{5F087304-F259-9E4D-BD88-4139C1E5404E}"/>
          </ac:spMkLst>
        </pc:spChg>
      </pc:sldChg>
      <pc:sldChg chg="modSp add del mod">
        <pc:chgData name="Aleksandra ŠTINGL" userId="9b13bb04-7a8d-4c41-bb0a-eb50603dcbc1" providerId="ADAL" clId="{E8E16CD3-765B-458A-94DE-CCDB955CE364}" dt="2025-04-27T16:55:36.772" v="10502" actId="1076"/>
        <pc:sldMkLst>
          <pc:docMk/>
          <pc:sldMk cId="3551305420" sldId="290"/>
        </pc:sldMkLst>
        <pc:spChg chg="mod">
          <ac:chgData name="Aleksandra ŠTINGL" userId="9b13bb04-7a8d-4c41-bb0a-eb50603dcbc1" providerId="ADAL" clId="{E8E16CD3-765B-458A-94DE-CCDB955CE364}" dt="2025-04-27T16:55:36.772" v="10502" actId="1076"/>
          <ac:spMkLst>
            <pc:docMk/>
            <pc:sldMk cId="3551305420" sldId="290"/>
            <ac:spMk id="5" creationId="{AA0C1DF8-6BD9-2267-04DE-7AA0FD4A920A}"/>
          </ac:spMkLst>
        </pc:spChg>
      </pc:sldChg>
      <pc:sldChg chg="modSp add del">
        <pc:chgData name="Aleksandra ŠTINGL" userId="9b13bb04-7a8d-4c41-bb0a-eb50603dcbc1" providerId="ADAL" clId="{E8E16CD3-765B-458A-94DE-CCDB955CE364}" dt="2025-04-27T17:51:37.647" v="11184" actId="255"/>
        <pc:sldMkLst>
          <pc:docMk/>
          <pc:sldMk cId="2644515669" sldId="291"/>
        </pc:sldMkLst>
        <pc:graphicFrameChg chg="mod">
          <ac:chgData name="Aleksandra ŠTINGL" userId="9b13bb04-7a8d-4c41-bb0a-eb50603dcbc1" providerId="ADAL" clId="{E8E16CD3-765B-458A-94DE-CCDB955CE364}" dt="2025-04-27T17:51:37.647" v="11184" actId="255"/>
          <ac:graphicFrameMkLst>
            <pc:docMk/>
            <pc:sldMk cId="2644515669" sldId="291"/>
            <ac:graphicFrameMk id="18" creationId="{79704474-CB14-9FF0-8CAC-2AF9F9646FE1}"/>
          </ac:graphicFrameMkLst>
        </pc:graphicFrameChg>
      </pc:sldChg>
      <pc:sldChg chg="add del">
        <pc:chgData name="Aleksandra ŠTINGL" userId="9b13bb04-7a8d-4c41-bb0a-eb50603dcbc1" providerId="ADAL" clId="{E8E16CD3-765B-458A-94DE-CCDB955CE364}" dt="2025-04-27T16:45:39.240" v="10233"/>
        <pc:sldMkLst>
          <pc:docMk/>
          <pc:sldMk cId="1946160779" sldId="292"/>
        </pc:sldMkLst>
      </pc:sldChg>
      <pc:sldChg chg="modSp add del mod">
        <pc:chgData name="Aleksandra ŠTINGL" userId="9b13bb04-7a8d-4c41-bb0a-eb50603dcbc1" providerId="ADAL" clId="{E8E16CD3-765B-458A-94DE-CCDB955CE364}" dt="2025-04-27T16:47:29.721" v="10270" actId="20578"/>
        <pc:sldMkLst>
          <pc:docMk/>
          <pc:sldMk cId="1807283510" sldId="293"/>
        </pc:sldMkLst>
        <pc:spChg chg="mod">
          <ac:chgData name="Aleksandra ŠTINGL" userId="9b13bb04-7a8d-4c41-bb0a-eb50603dcbc1" providerId="ADAL" clId="{E8E16CD3-765B-458A-94DE-CCDB955CE364}" dt="2025-04-27T16:47:29.721" v="10270" actId="20578"/>
          <ac:spMkLst>
            <pc:docMk/>
            <pc:sldMk cId="1807283510" sldId="293"/>
            <ac:spMk id="3" creationId="{5C734277-0A42-5654-DBC1-3BF91D088FCE}"/>
          </ac:spMkLst>
        </pc:spChg>
      </pc:sldChg>
      <pc:sldChg chg="add del">
        <pc:chgData name="Aleksandra ŠTINGL" userId="9b13bb04-7a8d-4c41-bb0a-eb50603dcbc1" providerId="ADAL" clId="{E8E16CD3-765B-458A-94DE-CCDB955CE364}" dt="2025-04-27T16:45:39.240" v="10233"/>
        <pc:sldMkLst>
          <pc:docMk/>
          <pc:sldMk cId="2984914579" sldId="294"/>
        </pc:sldMkLst>
      </pc:sldChg>
      <pc:sldChg chg="modSp add del mod">
        <pc:chgData name="Aleksandra ŠTINGL" userId="9b13bb04-7a8d-4c41-bb0a-eb50603dcbc1" providerId="ADAL" clId="{E8E16CD3-765B-458A-94DE-CCDB955CE364}" dt="2025-04-27T17:03:34.148" v="10866" actId="1076"/>
        <pc:sldMkLst>
          <pc:docMk/>
          <pc:sldMk cId="1809371623" sldId="295"/>
        </pc:sldMkLst>
        <pc:spChg chg="mod">
          <ac:chgData name="Aleksandra ŠTINGL" userId="9b13bb04-7a8d-4c41-bb0a-eb50603dcbc1" providerId="ADAL" clId="{E8E16CD3-765B-458A-94DE-CCDB955CE364}" dt="2025-04-27T17:03:34.148" v="10866" actId="1076"/>
          <ac:spMkLst>
            <pc:docMk/>
            <pc:sldMk cId="1809371623" sldId="295"/>
            <ac:spMk id="3" creationId="{113B80E3-844E-A728-17A5-11C2C25E8536}"/>
          </ac:spMkLst>
        </pc:spChg>
        <pc:spChg chg="mod">
          <ac:chgData name="Aleksandra ŠTINGL" userId="9b13bb04-7a8d-4c41-bb0a-eb50603dcbc1" providerId="ADAL" clId="{E8E16CD3-765B-458A-94DE-CCDB955CE364}" dt="2025-04-27T17:02:51.514" v="10852" actId="14100"/>
          <ac:spMkLst>
            <pc:docMk/>
            <pc:sldMk cId="1809371623" sldId="295"/>
            <ac:spMk id="5" creationId="{D10130F3-BDC8-BEA3-DB72-FF6C7A29ACAA}"/>
          </ac:spMkLst>
        </pc:spChg>
      </pc:sldChg>
      <pc:sldChg chg="modSp add del mod">
        <pc:chgData name="Aleksandra ŠTINGL" userId="9b13bb04-7a8d-4c41-bb0a-eb50603dcbc1" providerId="ADAL" clId="{E8E16CD3-765B-458A-94DE-CCDB955CE364}" dt="2025-04-27T17:11:56.945" v="11182" actId="20577"/>
        <pc:sldMkLst>
          <pc:docMk/>
          <pc:sldMk cId="192145095" sldId="296"/>
        </pc:sldMkLst>
        <pc:graphicFrameChg chg="mod modGraphic">
          <ac:chgData name="Aleksandra ŠTINGL" userId="9b13bb04-7a8d-4c41-bb0a-eb50603dcbc1" providerId="ADAL" clId="{E8E16CD3-765B-458A-94DE-CCDB955CE364}" dt="2025-04-27T17:11:56.945" v="11182" actId="20577"/>
          <ac:graphicFrameMkLst>
            <pc:docMk/>
            <pc:sldMk cId="192145095" sldId="296"/>
            <ac:graphicFrameMk id="2" creationId="{B6391B62-7841-1687-85A1-0CD56B48D3AB}"/>
          </ac:graphicFrameMkLst>
        </pc:graphicFrameChg>
      </pc:sldChg>
      <pc:sldChg chg="modSp del mod">
        <pc:chgData name="Aleksandra ŠTINGL" userId="9b13bb04-7a8d-4c41-bb0a-eb50603dcbc1" providerId="ADAL" clId="{E8E16CD3-765B-458A-94DE-CCDB955CE364}" dt="2025-04-27T16:46:15.157" v="10234" actId="2696"/>
        <pc:sldMkLst>
          <pc:docMk/>
          <pc:sldMk cId="1869099615" sldId="297"/>
        </pc:sldMkLst>
        <pc:spChg chg="mod">
          <ac:chgData name="Aleksandra ŠTINGL" userId="9b13bb04-7a8d-4c41-bb0a-eb50603dcbc1" providerId="ADAL" clId="{E8E16CD3-765B-458A-94DE-CCDB955CE364}" dt="2025-04-26T18:49:34.626" v="10216" actId="14100"/>
          <ac:spMkLst>
            <pc:docMk/>
            <pc:sldMk cId="1869099615" sldId="297"/>
            <ac:spMk id="3" creationId="{C6CF1EB3-2A87-2640-728C-3CD229689CB8}"/>
          </ac:spMkLst>
        </pc:spChg>
      </pc:sldChg>
      <pc:sldChg chg="modSp del mod">
        <pc:chgData name="Aleksandra ŠTINGL" userId="9b13bb04-7a8d-4c41-bb0a-eb50603dcbc1" providerId="ADAL" clId="{E8E16CD3-765B-458A-94DE-CCDB955CE364}" dt="2025-04-27T16:46:15.157" v="10234" actId="2696"/>
        <pc:sldMkLst>
          <pc:docMk/>
          <pc:sldMk cId="1910442217" sldId="298"/>
        </pc:sldMkLst>
        <pc:spChg chg="mod">
          <ac:chgData name="Aleksandra ŠTINGL" userId="9b13bb04-7a8d-4c41-bb0a-eb50603dcbc1" providerId="ADAL" clId="{E8E16CD3-765B-458A-94DE-CCDB955CE364}" dt="2025-04-26T18:47:39.834" v="10152" actId="20577"/>
          <ac:spMkLst>
            <pc:docMk/>
            <pc:sldMk cId="1910442217" sldId="298"/>
            <ac:spMk id="3" creationId="{B5093A17-7F3C-B42D-6276-F09910DD6067}"/>
          </ac:spMkLst>
        </pc:spChg>
        <pc:spChg chg="mod">
          <ac:chgData name="Aleksandra ŠTINGL" userId="9b13bb04-7a8d-4c41-bb0a-eb50603dcbc1" providerId="ADAL" clId="{E8E16CD3-765B-458A-94DE-CCDB955CE364}" dt="2025-04-26T15:49:08.839" v="3069" actId="14100"/>
          <ac:spMkLst>
            <pc:docMk/>
            <pc:sldMk cId="1910442217" sldId="298"/>
            <ac:spMk id="5" creationId="{4A5586EB-6A1C-8AA6-2E85-DF24C7C0E8D5}"/>
          </ac:spMkLst>
        </pc:spChg>
      </pc:sldChg>
      <pc:sldChg chg="modSp del mod">
        <pc:chgData name="Aleksandra ŠTINGL" userId="9b13bb04-7a8d-4c41-bb0a-eb50603dcbc1" providerId="ADAL" clId="{E8E16CD3-765B-458A-94DE-CCDB955CE364}" dt="2025-04-27T16:46:15.157" v="10234" actId="2696"/>
        <pc:sldMkLst>
          <pc:docMk/>
          <pc:sldMk cId="4230496270" sldId="299"/>
        </pc:sldMkLst>
        <pc:spChg chg="mod">
          <ac:chgData name="Aleksandra ŠTINGL" userId="9b13bb04-7a8d-4c41-bb0a-eb50603dcbc1" providerId="ADAL" clId="{E8E16CD3-765B-458A-94DE-CCDB955CE364}" dt="2025-04-26T16:00:27.673" v="4042" actId="790"/>
          <ac:spMkLst>
            <pc:docMk/>
            <pc:sldMk cId="4230496270" sldId="299"/>
            <ac:spMk id="3" creationId="{13A808DD-DD44-6621-D7B5-9C22CE2A2850}"/>
          </ac:spMkLst>
        </pc:spChg>
      </pc:sldChg>
      <pc:sldChg chg="modSp del mod">
        <pc:chgData name="Aleksandra ŠTINGL" userId="9b13bb04-7a8d-4c41-bb0a-eb50603dcbc1" providerId="ADAL" clId="{E8E16CD3-765B-458A-94DE-CCDB955CE364}" dt="2025-04-27T16:46:15.157" v="10234" actId="2696"/>
        <pc:sldMkLst>
          <pc:docMk/>
          <pc:sldMk cId="1446502303" sldId="300"/>
        </pc:sldMkLst>
        <pc:spChg chg="mod">
          <ac:chgData name="Aleksandra ŠTINGL" userId="9b13bb04-7a8d-4c41-bb0a-eb50603dcbc1" providerId="ADAL" clId="{E8E16CD3-765B-458A-94DE-CCDB955CE364}" dt="2025-04-26T16:19:01.268" v="5093" actId="14100"/>
          <ac:spMkLst>
            <pc:docMk/>
            <pc:sldMk cId="1446502303" sldId="300"/>
            <ac:spMk id="3" creationId="{D9A10374-0D49-3AA5-C18C-7B1732B6BB8A}"/>
          </ac:spMkLst>
        </pc:spChg>
      </pc:sldChg>
      <pc:sldChg chg="modSp del mod">
        <pc:chgData name="Aleksandra ŠTINGL" userId="9b13bb04-7a8d-4c41-bb0a-eb50603dcbc1" providerId="ADAL" clId="{E8E16CD3-765B-458A-94DE-CCDB955CE364}" dt="2025-04-27T16:46:15.157" v="10234" actId="2696"/>
        <pc:sldMkLst>
          <pc:docMk/>
          <pc:sldMk cId="430486207" sldId="301"/>
        </pc:sldMkLst>
        <pc:spChg chg="mod">
          <ac:chgData name="Aleksandra ŠTINGL" userId="9b13bb04-7a8d-4c41-bb0a-eb50603dcbc1" providerId="ADAL" clId="{E8E16CD3-765B-458A-94DE-CCDB955CE364}" dt="2025-04-26T18:41:20.134" v="9949" actId="14100"/>
          <ac:spMkLst>
            <pc:docMk/>
            <pc:sldMk cId="430486207" sldId="301"/>
            <ac:spMk id="3" creationId="{0B2AC703-0BB7-DBA8-9652-36F34BDB1640}"/>
          </ac:spMkLst>
        </pc:spChg>
      </pc:sldChg>
      <pc:sldChg chg="modSp del mod">
        <pc:chgData name="Aleksandra ŠTINGL" userId="9b13bb04-7a8d-4c41-bb0a-eb50603dcbc1" providerId="ADAL" clId="{E8E16CD3-765B-458A-94DE-CCDB955CE364}" dt="2025-04-27T16:46:15.157" v="10234" actId="2696"/>
        <pc:sldMkLst>
          <pc:docMk/>
          <pc:sldMk cId="2905985483" sldId="302"/>
        </pc:sldMkLst>
        <pc:spChg chg="mod">
          <ac:chgData name="Aleksandra ŠTINGL" userId="9b13bb04-7a8d-4c41-bb0a-eb50603dcbc1" providerId="ADAL" clId="{E8E16CD3-765B-458A-94DE-CCDB955CE364}" dt="2025-04-26T18:39:32.224" v="9937" actId="14100"/>
          <ac:spMkLst>
            <pc:docMk/>
            <pc:sldMk cId="2905985483" sldId="302"/>
            <ac:spMk id="3" creationId="{85C46268-1E0B-5AAF-68DF-163463D5D468}"/>
          </ac:spMkLst>
        </pc:spChg>
        <pc:spChg chg="mod">
          <ac:chgData name="Aleksandra ŠTINGL" userId="9b13bb04-7a8d-4c41-bb0a-eb50603dcbc1" providerId="ADAL" clId="{E8E16CD3-765B-458A-94DE-CCDB955CE364}" dt="2025-04-26T17:08:08.987" v="6222" actId="14100"/>
          <ac:spMkLst>
            <pc:docMk/>
            <pc:sldMk cId="2905985483" sldId="302"/>
            <ac:spMk id="5" creationId="{B3FFC82C-6483-0D09-9662-46A2333C431F}"/>
          </ac:spMkLst>
        </pc:spChg>
      </pc:sldChg>
      <pc:sldChg chg="modSp del mod">
        <pc:chgData name="Aleksandra ŠTINGL" userId="9b13bb04-7a8d-4c41-bb0a-eb50603dcbc1" providerId="ADAL" clId="{E8E16CD3-765B-458A-94DE-CCDB955CE364}" dt="2025-04-27T16:46:15.157" v="10234" actId="2696"/>
        <pc:sldMkLst>
          <pc:docMk/>
          <pc:sldMk cId="1072164249" sldId="303"/>
        </pc:sldMkLst>
        <pc:spChg chg="mod">
          <ac:chgData name="Aleksandra ŠTINGL" userId="9b13bb04-7a8d-4c41-bb0a-eb50603dcbc1" providerId="ADAL" clId="{E8E16CD3-765B-458A-94DE-CCDB955CE364}" dt="2025-04-26T17:53:18.956" v="6687" actId="790"/>
          <ac:spMkLst>
            <pc:docMk/>
            <pc:sldMk cId="1072164249" sldId="303"/>
            <ac:spMk id="3" creationId="{591DE7E8-5C7F-81BD-455A-67B183E6C5C3}"/>
          </ac:spMkLst>
        </pc:spChg>
      </pc:sldChg>
      <pc:sldChg chg="modSp add del mod">
        <pc:chgData name="Aleksandra ŠTINGL" userId="9b13bb04-7a8d-4c41-bb0a-eb50603dcbc1" providerId="ADAL" clId="{E8E16CD3-765B-458A-94DE-CCDB955CE364}" dt="2025-04-27T17:02:31.930" v="10851" actId="14100"/>
        <pc:sldMkLst>
          <pc:docMk/>
          <pc:sldMk cId="3084619356" sldId="304"/>
        </pc:sldMkLst>
        <pc:spChg chg="mod">
          <ac:chgData name="Aleksandra ŠTINGL" userId="9b13bb04-7a8d-4c41-bb0a-eb50603dcbc1" providerId="ADAL" clId="{E8E16CD3-765B-458A-94DE-CCDB955CE364}" dt="2025-04-27T16:56:52.809" v="10594" actId="20577"/>
          <ac:spMkLst>
            <pc:docMk/>
            <pc:sldMk cId="3084619356" sldId="304"/>
            <ac:spMk id="3" creationId="{9060EBE9-9E20-3455-13EA-959F1C050066}"/>
          </ac:spMkLst>
        </pc:spChg>
        <pc:spChg chg="mod">
          <ac:chgData name="Aleksandra ŠTINGL" userId="9b13bb04-7a8d-4c41-bb0a-eb50603dcbc1" providerId="ADAL" clId="{E8E16CD3-765B-458A-94DE-CCDB955CE364}" dt="2025-04-27T17:02:31.930" v="10851" actId="14100"/>
          <ac:spMkLst>
            <pc:docMk/>
            <pc:sldMk cId="3084619356" sldId="304"/>
            <ac:spMk id="5" creationId="{4530A781-A8D6-2504-5C74-F66D5E0070BC}"/>
          </ac:spMkLst>
        </pc:spChg>
      </pc:sldChg>
      <pc:sldChg chg="modSp del mod">
        <pc:chgData name="Aleksandra ŠTINGL" userId="9b13bb04-7a8d-4c41-bb0a-eb50603dcbc1" providerId="ADAL" clId="{E8E16CD3-765B-458A-94DE-CCDB955CE364}" dt="2025-04-27T16:46:15.157" v="10234" actId="2696"/>
        <pc:sldMkLst>
          <pc:docMk/>
          <pc:sldMk cId="29201116" sldId="305"/>
        </pc:sldMkLst>
        <pc:spChg chg="mod">
          <ac:chgData name="Aleksandra ŠTINGL" userId="9b13bb04-7a8d-4c41-bb0a-eb50603dcbc1" providerId="ADAL" clId="{E8E16CD3-765B-458A-94DE-CCDB955CE364}" dt="2025-04-26T18:14:08.599" v="8343" actId="20577"/>
          <ac:spMkLst>
            <pc:docMk/>
            <pc:sldMk cId="29201116" sldId="305"/>
            <ac:spMk id="3" creationId="{9F123758-2383-5E5B-B3DA-8952AC8322A1}"/>
          </ac:spMkLst>
        </pc:spChg>
        <pc:spChg chg="mod">
          <ac:chgData name="Aleksandra ŠTINGL" userId="9b13bb04-7a8d-4c41-bb0a-eb50603dcbc1" providerId="ADAL" clId="{E8E16CD3-765B-458A-94DE-CCDB955CE364}" dt="2025-04-26T18:21:01.060" v="8945" actId="1076"/>
          <ac:spMkLst>
            <pc:docMk/>
            <pc:sldMk cId="29201116" sldId="305"/>
            <ac:spMk id="5" creationId="{53CF37A3-C5E5-EA20-99C1-BC38E58D0251}"/>
          </ac:spMkLst>
        </pc:spChg>
      </pc:sldChg>
      <pc:sldChg chg="modSp del mod modAnim">
        <pc:chgData name="Aleksandra ŠTINGL" userId="9b13bb04-7a8d-4c41-bb0a-eb50603dcbc1" providerId="ADAL" clId="{E8E16CD3-765B-458A-94DE-CCDB955CE364}" dt="2025-04-27T16:46:15.157" v="10234" actId="2696"/>
        <pc:sldMkLst>
          <pc:docMk/>
          <pc:sldMk cId="3579901829" sldId="306"/>
        </pc:sldMkLst>
        <pc:spChg chg="mod">
          <ac:chgData name="Aleksandra ŠTINGL" userId="9b13bb04-7a8d-4c41-bb0a-eb50603dcbc1" providerId="ADAL" clId="{E8E16CD3-765B-458A-94DE-CCDB955CE364}" dt="2025-04-26T18:21:35.338" v="8972" actId="14100"/>
          <ac:spMkLst>
            <pc:docMk/>
            <pc:sldMk cId="3579901829" sldId="306"/>
            <ac:spMk id="3" creationId="{88EF7742-9A1F-7D63-F603-08670C8549C4}"/>
          </ac:spMkLst>
        </pc:spChg>
      </pc:sldChg>
      <pc:sldChg chg="modSp del mod">
        <pc:chgData name="Aleksandra ŠTINGL" userId="9b13bb04-7a8d-4c41-bb0a-eb50603dcbc1" providerId="ADAL" clId="{E8E16CD3-765B-458A-94DE-CCDB955CE364}" dt="2025-04-27T16:46:15.157" v="10234" actId="2696"/>
        <pc:sldMkLst>
          <pc:docMk/>
          <pc:sldMk cId="4059239410" sldId="307"/>
        </pc:sldMkLst>
        <pc:spChg chg="mod">
          <ac:chgData name="Aleksandra ŠTINGL" userId="9b13bb04-7a8d-4c41-bb0a-eb50603dcbc1" providerId="ADAL" clId="{E8E16CD3-765B-458A-94DE-CCDB955CE364}" dt="2025-04-26T18:27:28.367" v="9326" actId="14100"/>
          <ac:spMkLst>
            <pc:docMk/>
            <pc:sldMk cId="4059239410" sldId="307"/>
            <ac:spMk id="3" creationId="{736E635F-10CF-8BB0-0292-A8C06AF189A0}"/>
          </ac:spMkLst>
        </pc:spChg>
      </pc:sldChg>
      <pc:sldChg chg="modSp del mod">
        <pc:chgData name="Aleksandra ŠTINGL" userId="9b13bb04-7a8d-4c41-bb0a-eb50603dcbc1" providerId="ADAL" clId="{E8E16CD3-765B-458A-94DE-CCDB955CE364}" dt="2025-04-27T16:46:15.157" v="10234" actId="2696"/>
        <pc:sldMkLst>
          <pc:docMk/>
          <pc:sldMk cId="570749279" sldId="308"/>
        </pc:sldMkLst>
        <pc:spChg chg="mod">
          <ac:chgData name="Aleksandra ŠTINGL" userId="9b13bb04-7a8d-4c41-bb0a-eb50603dcbc1" providerId="ADAL" clId="{E8E16CD3-765B-458A-94DE-CCDB955CE364}" dt="2025-04-26T18:32:46.175" v="9621" actId="20577"/>
          <ac:spMkLst>
            <pc:docMk/>
            <pc:sldMk cId="570749279" sldId="308"/>
            <ac:spMk id="3" creationId="{9E376370-30F4-E304-57EC-89B2AC5B4A63}"/>
          </ac:spMkLst>
        </pc:spChg>
        <pc:spChg chg="mod">
          <ac:chgData name="Aleksandra ŠTINGL" userId="9b13bb04-7a8d-4c41-bb0a-eb50603dcbc1" providerId="ADAL" clId="{E8E16CD3-765B-458A-94DE-CCDB955CE364}" dt="2025-04-26T18:41:57.395" v="9951" actId="14100"/>
          <ac:spMkLst>
            <pc:docMk/>
            <pc:sldMk cId="570749279" sldId="308"/>
            <ac:spMk id="5" creationId="{DC4930E5-1CF8-D5D4-FAD2-F776B594363B}"/>
          </ac:spMkLst>
        </pc:spChg>
      </pc:sldChg>
      <pc:sldChg chg="modSp del mod">
        <pc:chgData name="Aleksandra ŠTINGL" userId="9b13bb04-7a8d-4c41-bb0a-eb50603dcbc1" providerId="ADAL" clId="{E8E16CD3-765B-458A-94DE-CCDB955CE364}" dt="2025-04-27T16:46:15.157" v="10234" actId="2696"/>
        <pc:sldMkLst>
          <pc:docMk/>
          <pc:sldMk cId="914459555" sldId="309"/>
        </pc:sldMkLst>
        <pc:spChg chg="mod">
          <ac:chgData name="Aleksandra ŠTINGL" userId="9b13bb04-7a8d-4c41-bb0a-eb50603dcbc1" providerId="ADAL" clId="{E8E16CD3-765B-458A-94DE-CCDB955CE364}" dt="2025-04-26T18:37:20.308" v="9907" actId="20577"/>
          <ac:spMkLst>
            <pc:docMk/>
            <pc:sldMk cId="914459555" sldId="309"/>
            <ac:spMk id="3" creationId="{85C168C5-4C9B-AFE9-15D1-FBF97C265A49}"/>
          </ac:spMkLst>
        </pc:spChg>
      </pc:sldChg>
      <pc:sldChg chg="modSp add del mod modAnim">
        <pc:chgData name="Aleksandra ŠTINGL" userId="9b13bb04-7a8d-4c41-bb0a-eb50603dcbc1" providerId="ADAL" clId="{E8E16CD3-765B-458A-94DE-CCDB955CE364}" dt="2025-04-27T17:04:17.162" v="10909" actId="20577"/>
        <pc:sldMkLst>
          <pc:docMk/>
          <pc:sldMk cId="4101521906" sldId="311"/>
        </pc:sldMkLst>
        <pc:spChg chg="mod">
          <ac:chgData name="Aleksandra ŠTINGL" userId="9b13bb04-7a8d-4c41-bb0a-eb50603dcbc1" providerId="ADAL" clId="{E8E16CD3-765B-458A-94DE-CCDB955CE364}" dt="2025-04-27T17:04:17.162" v="10909" actId="20577"/>
          <ac:spMkLst>
            <pc:docMk/>
            <pc:sldMk cId="4101521906" sldId="311"/>
            <ac:spMk id="3" creationId="{2BBFDEC2-768F-E237-E167-0CBA7F3B34CE}"/>
          </ac:spMkLst>
        </pc:spChg>
      </pc:sldChg>
      <pc:sldChg chg="modSp add del mod">
        <pc:chgData name="Aleksandra ŠTINGL" userId="9b13bb04-7a8d-4c41-bb0a-eb50603dcbc1" providerId="ADAL" clId="{E8E16CD3-765B-458A-94DE-CCDB955CE364}" dt="2025-04-27T17:02:07.784" v="10849" actId="20577"/>
        <pc:sldMkLst>
          <pc:docMk/>
          <pc:sldMk cId="3411780943" sldId="312"/>
        </pc:sldMkLst>
        <pc:spChg chg="mod">
          <ac:chgData name="Aleksandra ŠTINGL" userId="9b13bb04-7a8d-4c41-bb0a-eb50603dcbc1" providerId="ADAL" clId="{E8E16CD3-765B-458A-94DE-CCDB955CE364}" dt="2025-04-27T17:00:13.752" v="10786" actId="20577"/>
          <ac:spMkLst>
            <pc:docMk/>
            <pc:sldMk cId="3411780943" sldId="312"/>
            <ac:spMk id="3" creationId="{D98C6853-B037-2AD9-8CA9-35ADC9011057}"/>
          </ac:spMkLst>
        </pc:spChg>
        <pc:spChg chg="mod">
          <ac:chgData name="Aleksandra ŠTINGL" userId="9b13bb04-7a8d-4c41-bb0a-eb50603dcbc1" providerId="ADAL" clId="{E8E16CD3-765B-458A-94DE-CCDB955CE364}" dt="2025-04-27T17:02:07.784" v="10849" actId="20577"/>
          <ac:spMkLst>
            <pc:docMk/>
            <pc:sldMk cId="3411780943" sldId="312"/>
            <ac:spMk id="5" creationId="{7993EA6E-D0F4-9E79-C386-003AD6E4D6B8}"/>
          </ac:spMkLst>
        </pc:spChg>
      </pc:sldChg>
      <pc:sldChg chg="modSp add del mod">
        <pc:chgData name="Aleksandra ŠTINGL" userId="9b13bb04-7a8d-4c41-bb0a-eb50603dcbc1" providerId="ADAL" clId="{E8E16CD3-765B-458A-94DE-CCDB955CE364}" dt="2025-04-27T17:08:37.667" v="11106" actId="20577"/>
        <pc:sldMkLst>
          <pc:docMk/>
          <pc:sldMk cId="2981486684" sldId="313"/>
        </pc:sldMkLst>
        <pc:spChg chg="mod">
          <ac:chgData name="Aleksandra ŠTINGL" userId="9b13bb04-7a8d-4c41-bb0a-eb50603dcbc1" providerId="ADAL" clId="{E8E16CD3-765B-458A-94DE-CCDB955CE364}" dt="2025-04-27T17:08:37.667" v="11106" actId="20577"/>
          <ac:spMkLst>
            <pc:docMk/>
            <pc:sldMk cId="2981486684" sldId="313"/>
            <ac:spMk id="3" creationId="{952BD69B-4419-B5C9-0178-64BB558D4EFD}"/>
          </ac:spMkLst>
        </pc:spChg>
        <pc:spChg chg="mod">
          <ac:chgData name="Aleksandra ŠTINGL" userId="9b13bb04-7a8d-4c41-bb0a-eb50603dcbc1" providerId="ADAL" clId="{E8E16CD3-765B-458A-94DE-CCDB955CE364}" dt="2025-04-27T16:55:27.407" v="10501" actId="1076"/>
          <ac:spMkLst>
            <pc:docMk/>
            <pc:sldMk cId="2981486684" sldId="313"/>
            <ac:spMk id="5" creationId="{2EB37F53-C5EF-53A9-50F1-FE8F8537E598}"/>
          </ac:spMkLst>
        </pc:spChg>
      </pc:sldChg>
      <pc:sldChg chg="add del">
        <pc:chgData name="Aleksandra ŠTINGL" userId="9b13bb04-7a8d-4c41-bb0a-eb50603dcbc1" providerId="ADAL" clId="{E8E16CD3-765B-458A-94DE-CCDB955CE364}" dt="2025-04-27T16:45:39.240" v="10233"/>
        <pc:sldMkLst>
          <pc:docMk/>
          <pc:sldMk cId="1028099471" sldId="314"/>
        </pc:sldMkLst>
      </pc:sldChg>
      <pc:sldChg chg="modSp add del mod">
        <pc:chgData name="Aleksandra ŠTINGL" userId="9b13bb04-7a8d-4c41-bb0a-eb50603dcbc1" providerId="ADAL" clId="{E8E16CD3-765B-458A-94DE-CCDB955CE364}" dt="2025-04-27T17:07:47.316" v="11104" actId="20577"/>
        <pc:sldMkLst>
          <pc:docMk/>
          <pc:sldMk cId="2846327277" sldId="315"/>
        </pc:sldMkLst>
        <pc:spChg chg="mod">
          <ac:chgData name="Aleksandra ŠTINGL" userId="9b13bb04-7a8d-4c41-bb0a-eb50603dcbc1" providerId="ADAL" clId="{E8E16CD3-765B-458A-94DE-CCDB955CE364}" dt="2025-04-27T17:07:47.316" v="11104" actId="20577"/>
          <ac:spMkLst>
            <pc:docMk/>
            <pc:sldMk cId="2846327277" sldId="315"/>
            <ac:spMk id="3" creationId="{E9B8CC1A-35A9-1017-79D1-2546478F60C3}"/>
          </ac:spMkLst>
        </pc:spChg>
        <pc:spChg chg="mod">
          <ac:chgData name="Aleksandra ŠTINGL" userId="9b13bb04-7a8d-4c41-bb0a-eb50603dcbc1" providerId="ADAL" clId="{E8E16CD3-765B-458A-94DE-CCDB955CE364}" dt="2025-04-27T17:01:33.062" v="10817" actId="20577"/>
          <ac:spMkLst>
            <pc:docMk/>
            <pc:sldMk cId="2846327277" sldId="315"/>
            <ac:spMk id="5" creationId="{E187204D-D000-4DE3-6A67-574F9DBDDD2A}"/>
          </ac:spMkLst>
        </pc:spChg>
      </pc:sldChg>
      <pc:sldChg chg="modSp add del mod">
        <pc:chgData name="Aleksandra ŠTINGL" userId="9b13bb04-7a8d-4c41-bb0a-eb50603dcbc1" providerId="ADAL" clId="{E8E16CD3-765B-458A-94DE-CCDB955CE364}" dt="2025-04-27T16:56:36.195" v="10592" actId="27636"/>
        <pc:sldMkLst>
          <pc:docMk/>
          <pc:sldMk cId="3198027657" sldId="316"/>
        </pc:sldMkLst>
        <pc:spChg chg="mod">
          <ac:chgData name="Aleksandra ŠTINGL" userId="9b13bb04-7a8d-4c41-bb0a-eb50603dcbc1" providerId="ADAL" clId="{E8E16CD3-765B-458A-94DE-CCDB955CE364}" dt="2025-04-27T16:56:36.195" v="10592" actId="27636"/>
          <ac:spMkLst>
            <pc:docMk/>
            <pc:sldMk cId="3198027657" sldId="316"/>
            <ac:spMk id="3" creationId="{65C47C46-DACF-C8AB-4CC2-26B3CAD13FD4}"/>
          </ac:spMkLst>
        </pc:spChg>
      </pc:sldChg>
      <pc:sldChg chg="modSp add del mod">
        <pc:chgData name="Aleksandra ŠTINGL" userId="9b13bb04-7a8d-4c41-bb0a-eb50603dcbc1" providerId="ADAL" clId="{E8E16CD3-765B-458A-94DE-CCDB955CE364}" dt="2025-04-27T16:55:10.257" v="10500" actId="1076"/>
        <pc:sldMkLst>
          <pc:docMk/>
          <pc:sldMk cId="4230356122" sldId="317"/>
        </pc:sldMkLst>
        <pc:spChg chg="mod">
          <ac:chgData name="Aleksandra ŠTINGL" userId="9b13bb04-7a8d-4c41-bb0a-eb50603dcbc1" providerId="ADAL" clId="{E8E16CD3-765B-458A-94DE-CCDB955CE364}" dt="2025-04-27T16:55:10.257" v="10500" actId="1076"/>
          <ac:spMkLst>
            <pc:docMk/>
            <pc:sldMk cId="4230356122" sldId="317"/>
            <ac:spMk id="5" creationId="{02887EF0-73CD-04DD-5320-A63BE85F4FD6}"/>
          </ac:spMkLst>
        </pc:spChg>
      </pc:sldChg>
      <pc:sldChg chg="modSp add del mod">
        <pc:chgData name="Aleksandra ŠTINGL" userId="9b13bb04-7a8d-4c41-bb0a-eb50603dcbc1" providerId="ADAL" clId="{E8E16CD3-765B-458A-94DE-CCDB955CE364}" dt="2025-04-27T16:54:01.600" v="10472" actId="255"/>
        <pc:sldMkLst>
          <pc:docMk/>
          <pc:sldMk cId="4198898501" sldId="318"/>
        </pc:sldMkLst>
        <pc:spChg chg="mod">
          <ac:chgData name="Aleksandra ŠTINGL" userId="9b13bb04-7a8d-4c41-bb0a-eb50603dcbc1" providerId="ADAL" clId="{E8E16CD3-765B-458A-94DE-CCDB955CE364}" dt="2025-04-27T16:53:30.502" v="10440" actId="1076"/>
          <ac:spMkLst>
            <pc:docMk/>
            <pc:sldMk cId="4198898501" sldId="318"/>
            <ac:spMk id="2" creationId="{756A718B-0C00-4489-B324-3739511A3FED}"/>
          </ac:spMkLst>
        </pc:spChg>
        <pc:graphicFrameChg chg="mod">
          <ac:chgData name="Aleksandra ŠTINGL" userId="9b13bb04-7a8d-4c41-bb0a-eb50603dcbc1" providerId="ADAL" clId="{E8E16CD3-765B-458A-94DE-CCDB955CE364}" dt="2025-04-27T16:54:01.600" v="10472" actId="255"/>
          <ac:graphicFrameMkLst>
            <pc:docMk/>
            <pc:sldMk cId="4198898501" sldId="318"/>
            <ac:graphicFrameMk id="5" creationId="{881923E9-4056-73C6-9804-704C5861A5DE}"/>
          </ac:graphicFrameMkLst>
        </pc:graphicFrameChg>
      </pc:sldChg>
      <pc:sldChg chg="add del">
        <pc:chgData name="Aleksandra ŠTINGL" userId="9b13bb04-7a8d-4c41-bb0a-eb50603dcbc1" providerId="ADAL" clId="{E8E16CD3-765B-458A-94DE-CCDB955CE364}" dt="2025-04-27T16:45:39.240" v="10233"/>
        <pc:sldMkLst>
          <pc:docMk/>
          <pc:sldMk cId="4201050171" sldId="319"/>
        </pc:sldMkLst>
      </pc:sldChg>
      <pc:sldChg chg="modSp add del mod">
        <pc:chgData name="Aleksandra ŠTINGL" userId="9b13bb04-7a8d-4c41-bb0a-eb50603dcbc1" providerId="ADAL" clId="{E8E16CD3-765B-458A-94DE-CCDB955CE364}" dt="2025-04-27T16:52:30.126" v="10432" actId="790"/>
        <pc:sldMkLst>
          <pc:docMk/>
          <pc:sldMk cId="545686149" sldId="320"/>
        </pc:sldMkLst>
        <pc:spChg chg="mod">
          <ac:chgData name="Aleksandra ŠTINGL" userId="9b13bb04-7a8d-4c41-bb0a-eb50603dcbc1" providerId="ADAL" clId="{E8E16CD3-765B-458A-94DE-CCDB955CE364}" dt="2025-04-27T16:52:30.126" v="10432" actId="790"/>
          <ac:spMkLst>
            <pc:docMk/>
            <pc:sldMk cId="545686149" sldId="320"/>
            <ac:spMk id="3" creationId="{1AB4DF5F-C48B-4109-91AB-20BDF758018C}"/>
          </ac:spMkLst>
        </pc:spChg>
      </pc:sldChg>
      <pc:sldChg chg="modSp add del mod">
        <pc:chgData name="Aleksandra ŠTINGL" userId="9b13bb04-7a8d-4c41-bb0a-eb50603dcbc1" providerId="ADAL" clId="{E8E16CD3-765B-458A-94DE-CCDB955CE364}" dt="2025-04-27T16:51:53.117" v="10421" actId="20577"/>
        <pc:sldMkLst>
          <pc:docMk/>
          <pc:sldMk cId="2880095601" sldId="321"/>
        </pc:sldMkLst>
        <pc:spChg chg="mod">
          <ac:chgData name="Aleksandra ŠTINGL" userId="9b13bb04-7a8d-4c41-bb0a-eb50603dcbc1" providerId="ADAL" clId="{E8E16CD3-765B-458A-94DE-CCDB955CE364}" dt="2025-04-27T16:51:53.117" v="10421" actId="20577"/>
          <ac:spMkLst>
            <pc:docMk/>
            <pc:sldMk cId="2880095601" sldId="321"/>
            <ac:spMk id="3" creationId="{75B99B4B-22F1-D683-3FC6-058447C4E1D3}"/>
          </ac:spMkLst>
        </pc:spChg>
      </pc:sldChg>
      <pc:sldChg chg="modSp add del mod">
        <pc:chgData name="Aleksandra ŠTINGL" userId="9b13bb04-7a8d-4c41-bb0a-eb50603dcbc1" providerId="ADAL" clId="{E8E16CD3-765B-458A-94DE-CCDB955CE364}" dt="2025-04-27T17:09:10.862" v="11112" actId="20577"/>
        <pc:sldMkLst>
          <pc:docMk/>
          <pc:sldMk cId="2171391128" sldId="322"/>
        </pc:sldMkLst>
        <pc:spChg chg="mod">
          <ac:chgData name="Aleksandra ŠTINGL" userId="9b13bb04-7a8d-4c41-bb0a-eb50603dcbc1" providerId="ADAL" clId="{E8E16CD3-765B-458A-94DE-CCDB955CE364}" dt="2025-04-27T16:52:40.624" v="10436" actId="20577"/>
          <ac:spMkLst>
            <pc:docMk/>
            <pc:sldMk cId="2171391128" sldId="322"/>
            <ac:spMk id="3" creationId="{3BDFCCB5-D7F8-CE6E-2AAF-A6054BCA3A9C}"/>
          </ac:spMkLst>
        </pc:spChg>
        <pc:spChg chg="mod">
          <ac:chgData name="Aleksandra ŠTINGL" userId="9b13bb04-7a8d-4c41-bb0a-eb50603dcbc1" providerId="ADAL" clId="{E8E16CD3-765B-458A-94DE-CCDB955CE364}" dt="2025-04-27T17:09:10.862" v="11112" actId="20577"/>
          <ac:spMkLst>
            <pc:docMk/>
            <pc:sldMk cId="2171391128" sldId="322"/>
            <ac:spMk id="5" creationId="{9F90E2B8-FFED-B865-728B-82C9B142268E}"/>
          </ac:spMkLst>
        </pc:spChg>
      </pc:sldChg>
      <pc:sldChg chg="modSp add del mod">
        <pc:chgData name="Aleksandra ŠTINGL" userId="9b13bb04-7a8d-4c41-bb0a-eb50603dcbc1" providerId="ADAL" clId="{E8E16CD3-765B-458A-94DE-CCDB955CE364}" dt="2025-04-27T16:50:54.858" v="10357" actId="20577"/>
        <pc:sldMkLst>
          <pc:docMk/>
          <pc:sldMk cId="1907340049" sldId="323"/>
        </pc:sldMkLst>
        <pc:spChg chg="mod">
          <ac:chgData name="Aleksandra ŠTINGL" userId="9b13bb04-7a8d-4c41-bb0a-eb50603dcbc1" providerId="ADAL" clId="{E8E16CD3-765B-458A-94DE-CCDB955CE364}" dt="2025-04-27T16:50:54.858" v="10357" actId="20577"/>
          <ac:spMkLst>
            <pc:docMk/>
            <pc:sldMk cId="1907340049" sldId="323"/>
            <ac:spMk id="3" creationId="{9DE3ADDE-2DC4-CD84-2D95-E72E7F784A0B}"/>
          </ac:spMkLst>
        </pc:spChg>
        <pc:spChg chg="mod">
          <ac:chgData name="Aleksandra ŠTINGL" userId="9b13bb04-7a8d-4c41-bb0a-eb50603dcbc1" providerId="ADAL" clId="{E8E16CD3-765B-458A-94DE-CCDB955CE364}" dt="2025-04-27T16:50:23.842" v="10306" actId="1076"/>
          <ac:spMkLst>
            <pc:docMk/>
            <pc:sldMk cId="1907340049" sldId="323"/>
            <ac:spMk id="5" creationId="{977EDA3D-6D7B-7C80-77EA-C13F45B39FDE}"/>
          </ac:spMkLst>
        </pc:spChg>
      </pc:sldChg>
      <pc:sldChg chg="modSp add del mod">
        <pc:chgData name="Aleksandra ŠTINGL" userId="9b13bb04-7a8d-4c41-bb0a-eb50603dcbc1" providerId="ADAL" clId="{E8E16CD3-765B-458A-94DE-CCDB955CE364}" dt="2025-04-27T16:49:52.786" v="10303" actId="790"/>
        <pc:sldMkLst>
          <pc:docMk/>
          <pc:sldMk cId="4178210377" sldId="324"/>
        </pc:sldMkLst>
        <pc:spChg chg="mod">
          <ac:chgData name="Aleksandra ŠTINGL" userId="9b13bb04-7a8d-4c41-bb0a-eb50603dcbc1" providerId="ADAL" clId="{E8E16CD3-765B-458A-94DE-CCDB955CE364}" dt="2025-04-27T16:49:52.786" v="10303" actId="790"/>
          <ac:spMkLst>
            <pc:docMk/>
            <pc:sldMk cId="4178210377" sldId="324"/>
            <ac:spMk id="3" creationId="{355B3A04-A8B7-29E5-C1AC-9EA43AADB3DD}"/>
          </ac:spMkLst>
        </pc:spChg>
        <pc:spChg chg="mod">
          <ac:chgData name="Aleksandra ŠTINGL" userId="9b13bb04-7a8d-4c41-bb0a-eb50603dcbc1" providerId="ADAL" clId="{E8E16CD3-765B-458A-94DE-CCDB955CE364}" dt="2025-04-27T16:49:42.522" v="10302" actId="1076"/>
          <ac:spMkLst>
            <pc:docMk/>
            <pc:sldMk cId="4178210377" sldId="324"/>
            <ac:spMk id="5" creationId="{1530CC00-C484-6473-2292-44C0A1A52A3A}"/>
          </ac:spMkLst>
        </pc:spChg>
      </pc:sldChg>
      <pc:sldChg chg="modSp add del mod">
        <pc:chgData name="Aleksandra ŠTINGL" userId="9b13bb04-7a8d-4c41-bb0a-eb50603dcbc1" providerId="ADAL" clId="{E8E16CD3-765B-458A-94DE-CCDB955CE364}" dt="2025-04-27T16:45:39.240" v="10233"/>
        <pc:sldMkLst>
          <pc:docMk/>
          <pc:sldMk cId="1113049509" sldId="325"/>
        </pc:sldMkLst>
        <pc:spChg chg="mod">
          <ac:chgData name="Aleksandra ŠTINGL" userId="9b13bb04-7a8d-4c41-bb0a-eb50603dcbc1" providerId="ADAL" clId="{E8E16CD3-765B-458A-94DE-CCDB955CE364}" dt="2025-04-26T15:05:07.615" v="728" actId="790"/>
          <ac:spMkLst>
            <pc:docMk/>
            <pc:sldMk cId="1113049509" sldId="325"/>
            <ac:spMk id="59" creationId="{A75B9B73-4455-4024-E80A-669448CBBEA6}"/>
          </ac:spMkLst>
        </pc:spChg>
      </pc:sldChg>
      <pc:sldChg chg="modSp add del mod">
        <pc:chgData name="Aleksandra ŠTINGL" userId="9b13bb04-7a8d-4c41-bb0a-eb50603dcbc1" providerId="ADAL" clId="{E8E16CD3-765B-458A-94DE-CCDB955CE364}" dt="2025-04-27T16:49:06.943" v="10301" actId="20577"/>
        <pc:sldMkLst>
          <pc:docMk/>
          <pc:sldMk cId="2358150746" sldId="326"/>
        </pc:sldMkLst>
        <pc:spChg chg="mod">
          <ac:chgData name="Aleksandra ŠTINGL" userId="9b13bb04-7a8d-4c41-bb0a-eb50603dcbc1" providerId="ADAL" clId="{E8E16CD3-765B-458A-94DE-CCDB955CE364}" dt="2025-04-27T16:49:06.943" v="10301" actId="20577"/>
          <ac:spMkLst>
            <pc:docMk/>
            <pc:sldMk cId="2358150746" sldId="326"/>
            <ac:spMk id="3" creationId="{CF69D647-0A68-6216-05FC-B8ED2F54AA2B}"/>
          </ac:spMkLst>
        </pc:spChg>
      </pc:sldChg>
      <pc:sldChg chg="modSp add del mod">
        <pc:chgData name="Aleksandra ŠTINGL" userId="9b13bb04-7a8d-4c41-bb0a-eb50603dcbc1" providerId="ADAL" clId="{E8E16CD3-765B-458A-94DE-CCDB955CE364}" dt="2025-04-27T17:10:51.552" v="11153" actId="20577"/>
        <pc:sldMkLst>
          <pc:docMk/>
          <pc:sldMk cId="3027761706" sldId="327"/>
        </pc:sldMkLst>
        <pc:spChg chg="mod">
          <ac:chgData name="Aleksandra ŠTINGL" userId="9b13bb04-7a8d-4c41-bb0a-eb50603dcbc1" providerId="ADAL" clId="{E8E16CD3-765B-458A-94DE-CCDB955CE364}" dt="2025-04-27T17:10:51.552" v="11153" actId="20577"/>
          <ac:spMkLst>
            <pc:docMk/>
            <pc:sldMk cId="3027761706" sldId="327"/>
            <ac:spMk id="3" creationId="{E0CCB664-6D65-87A5-7A08-5A3495E1F920}"/>
          </ac:spMkLst>
        </pc:spChg>
        <pc:spChg chg="mod">
          <ac:chgData name="Aleksandra ŠTINGL" userId="9b13bb04-7a8d-4c41-bb0a-eb50603dcbc1" providerId="ADAL" clId="{E8E16CD3-765B-458A-94DE-CCDB955CE364}" dt="2025-04-27T16:48:53.742" v="10299" actId="1076"/>
          <ac:spMkLst>
            <pc:docMk/>
            <pc:sldMk cId="3027761706" sldId="327"/>
            <ac:spMk id="5" creationId="{44DF429D-A5C4-AE54-D52B-D55AC3468EBD}"/>
          </ac:spMkLst>
        </pc:spChg>
      </pc:sldChg>
      <pc:sldChg chg="del">
        <pc:chgData name="Aleksandra ŠTINGL" userId="9b13bb04-7a8d-4c41-bb0a-eb50603dcbc1" providerId="ADAL" clId="{E8E16CD3-765B-458A-94DE-CCDB955CE364}" dt="2025-04-26T15:14:32.535" v="1101" actId="2696"/>
        <pc:sldMkLst>
          <pc:docMk/>
          <pc:sldMk cId="3857310067" sldId="328"/>
        </pc:sldMkLst>
      </pc:sldChg>
      <pc:sldChg chg="modSp del mod">
        <pc:chgData name="Aleksandra ŠTINGL" userId="9b13bb04-7a8d-4c41-bb0a-eb50603dcbc1" providerId="ADAL" clId="{E8E16CD3-765B-458A-94DE-CCDB955CE364}" dt="2025-04-27T16:46:15.157" v="10234" actId="2696"/>
        <pc:sldMkLst>
          <pc:docMk/>
          <pc:sldMk cId="1999744485" sldId="329"/>
        </pc:sldMkLst>
        <pc:spChg chg="mod">
          <ac:chgData name="Aleksandra ŠTINGL" userId="9b13bb04-7a8d-4c41-bb0a-eb50603dcbc1" providerId="ADAL" clId="{E8E16CD3-765B-458A-94DE-CCDB955CE364}" dt="2025-04-26T15:53:15.926" v="3428" actId="27636"/>
          <ac:spMkLst>
            <pc:docMk/>
            <pc:sldMk cId="1999744485" sldId="329"/>
            <ac:spMk id="3" creationId="{558C6C23-6A5E-C2BA-CB59-3E46F3612ADD}"/>
          </ac:spMkLst>
        </pc:spChg>
        <pc:spChg chg="mod">
          <ac:chgData name="Aleksandra ŠTINGL" userId="9b13bb04-7a8d-4c41-bb0a-eb50603dcbc1" providerId="ADAL" clId="{E8E16CD3-765B-458A-94DE-CCDB955CE364}" dt="2025-04-26T15:46:35.181" v="2912" actId="14100"/>
          <ac:spMkLst>
            <pc:docMk/>
            <pc:sldMk cId="1999744485" sldId="329"/>
            <ac:spMk id="5" creationId="{28193609-8F33-64A0-6C59-098F0ADFCEC9}"/>
          </ac:spMkLst>
        </pc:spChg>
      </pc:sldChg>
      <pc:sldChg chg="modSp del mod modAnim">
        <pc:chgData name="Aleksandra ŠTINGL" userId="9b13bb04-7a8d-4c41-bb0a-eb50603dcbc1" providerId="ADAL" clId="{E8E16CD3-765B-458A-94DE-CCDB955CE364}" dt="2025-04-27T16:46:15.157" v="10234" actId="2696"/>
        <pc:sldMkLst>
          <pc:docMk/>
          <pc:sldMk cId="771588527" sldId="330"/>
        </pc:sldMkLst>
        <pc:spChg chg="mod">
          <ac:chgData name="Aleksandra ŠTINGL" userId="9b13bb04-7a8d-4c41-bb0a-eb50603dcbc1" providerId="ADAL" clId="{E8E16CD3-765B-458A-94DE-CCDB955CE364}" dt="2025-04-26T18:03:48.928" v="7365" actId="108"/>
          <ac:spMkLst>
            <pc:docMk/>
            <pc:sldMk cId="771588527" sldId="330"/>
            <ac:spMk id="3" creationId="{83D048AD-5F12-4F20-8B94-DCE98507F94A}"/>
          </ac:spMkLst>
        </pc:spChg>
        <pc:spChg chg="mod">
          <ac:chgData name="Aleksandra ŠTINGL" userId="9b13bb04-7a8d-4c41-bb0a-eb50603dcbc1" providerId="ADAL" clId="{E8E16CD3-765B-458A-94DE-CCDB955CE364}" dt="2025-04-26T18:04:43.894" v="7373" actId="14100"/>
          <ac:spMkLst>
            <pc:docMk/>
            <pc:sldMk cId="771588527" sldId="330"/>
            <ac:spMk id="5" creationId="{A9971D80-EECC-EA52-28CF-67EA47E9ACA8}"/>
          </ac:spMkLst>
        </pc:spChg>
      </pc:sldChg>
      <pc:sldChg chg="modSp del mod ord">
        <pc:chgData name="Aleksandra ŠTINGL" userId="9b13bb04-7a8d-4c41-bb0a-eb50603dcbc1" providerId="ADAL" clId="{E8E16CD3-765B-458A-94DE-CCDB955CE364}" dt="2025-04-26T18:52:15.319" v="10232" actId="2696"/>
        <pc:sldMkLst>
          <pc:docMk/>
          <pc:sldMk cId="3174932239" sldId="331"/>
        </pc:sldMkLst>
        <pc:spChg chg="mod">
          <ac:chgData name="Aleksandra ŠTINGL" userId="9b13bb04-7a8d-4c41-bb0a-eb50603dcbc1" providerId="ADAL" clId="{E8E16CD3-765B-458A-94DE-CCDB955CE364}" dt="2025-04-26T18:45:31.906" v="10110" actId="20577"/>
          <ac:spMkLst>
            <pc:docMk/>
            <pc:sldMk cId="3174932239" sldId="331"/>
            <ac:spMk id="2" creationId="{F9BE54E1-3A55-18C7-1F8C-71B7EFABEA8A}"/>
          </ac:spMkLst>
        </pc:spChg>
      </pc:sldChg>
      <pc:sldChg chg="modSp add mod ord">
        <pc:chgData name="Aleksandra ŠTINGL" userId="9b13bb04-7a8d-4c41-bb0a-eb50603dcbc1" providerId="ADAL" clId="{E8E16CD3-765B-458A-94DE-CCDB955CE364}" dt="2025-04-27T17:06:08.503" v="11101" actId="20577"/>
        <pc:sldMkLst>
          <pc:docMk/>
          <pc:sldMk cId="2253529338" sldId="332"/>
        </pc:sldMkLst>
        <pc:spChg chg="mod">
          <ac:chgData name="Aleksandra ŠTINGL" userId="9b13bb04-7a8d-4c41-bb0a-eb50603dcbc1" providerId="ADAL" clId="{E8E16CD3-765B-458A-94DE-CCDB955CE364}" dt="2025-04-27T17:06:08.503" v="11101" actId="20577"/>
          <ac:spMkLst>
            <pc:docMk/>
            <pc:sldMk cId="2253529338" sldId="332"/>
            <ac:spMk id="2" creationId="{C5E7ACD1-FA41-C06A-D560-5239682E77C6}"/>
          </ac:spMkLst>
        </pc:spChg>
        <pc:spChg chg="mod">
          <ac:chgData name="Aleksandra ŠTINGL" userId="9b13bb04-7a8d-4c41-bb0a-eb50603dcbc1" providerId="ADAL" clId="{E8E16CD3-765B-458A-94DE-CCDB955CE364}" dt="2025-04-27T17:05:46.196" v="11022" actId="20577"/>
          <ac:spMkLst>
            <pc:docMk/>
            <pc:sldMk cId="2253529338" sldId="332"/>
            <ac:spMk id="3" creationId="{0B9D18CA-395C-1F65-B613-3D45C24E0BA1}"/>
          </ac:spMkLst>
        </pc:spChg>
      </pc:sldChg>
      <pc:sldChg chg="modSp add del mod">
        <pc:chgData name="Aleksandra ŠTINGL" userId="9b13bb04-7a8d-4c41-bb0a-eb50603dcbc1" providerId="ADAL" clId="{E8E16CD3-765B-458A-94DE-CCDB955CE364}" dt="2025-04-27T16:46:15.157" v="10234" actId="2696"/>
        <pc:sldMkLst>
          <pc:docMk/>
          <pc:sldMk cId="1079489041" sldId="333"/>
        </pc:sldMkLst>
        <pc:spChg chg="mod">
          <ac:chgData name="Aleksandra ŠTINGL" userId="9b13bb04-7a8d-4c41-bb0a-eb50603dcbc1" providerId="ADAL" clId="{E8E16CD3-765B-458A-94DE-CCDB955CE364}" dt="2025-04-26T18:40:48.756" v="9948" actId="20577"/>
          <ac:spMkLst>
            <pc:docMk/>
            <pc:sldMk cId="1079489041" sldId="333"/>
            <ac:spMk id="3" creationId="{7068D3D1-4928-586F-D969-C255368EF70F}"/>
          </ac:spMkLst>
        </pc:spChg>
        <pc:spChg chg="mod">
          <ac:chgData name="Aleksandra ŠTINGL" userId="9b13bb04-7a8d-4c41-bb0a-eb50603dcbc1" providerId="ADAL" clId="{E8E16CD3-765B-458A-94DE-CCDB955CE364}" dt="2025-04-26T15:42:13.862" v="2570" actId="14100"/>
          <ac:spMkLst>
            <pc:docMk/>
            <pc:sldMk cId="1079489041" sldId="333"/>
            <ac:spMk id="5" creationId="{F3738CA0-C7FC-26C0-5071-2CBD5533F1F9}"/>
          </ac:spMkLst>
        </pc:spChg>
      </pc:sldChg>
      <pc:sldChg chg="modSp add del mod">
        <pc:chgData name="Aleksandra ŠTINGL" userId="9b13bb04-7a8d-4c41-bb0a-eb50603dcbc1" providerId="ADAL" clId="{E8E16CD3-765B-458A-94DE-CCDB955CE364}" dt="2025-04-27T16:46:15.157" v="10234" actId="2696"/>
        <pc:sldMkLst>
          <pc:docMk/>
          <pc:sldMk cId="454193057" sldId="334"/>
        </pc:sldMkLst>
        <pc:spChg chg="mod">
          <ac:chgData name="Aleksandra ŠTINGL" userId="9b13bb04-7a8d-4c41-bb0a-eb50603dcbc1" providerId="ADAL" clId="{E8E16CD3-765B-458A-94DE-CCDB955CE364}" dt="2025-04-26T18:46:03.741" v="10115" actId="20577"/>
          <ac:spMkLst>
            <pc:docMk/>
            <pc:sldMk cId="454193057" sldId="334"/>
            <ac:spMk id="3" creationId="{3F097275-F39F-7162-29CD-54DF4612286E}"/>
          </ac:spMkLst>
        </pc:spChg>
        <pc:spChg chg="mod">
          <ac:chgData name="Aleksandra ŠTINGL" userId="9b13bb04-7a8d-4c41-bb0a-eb50603dcbc1" providerId="ADAL" clId="{E8E16CD3-765B-458A-94DE-CCDB955CE364}" dt="2025-04-26T15:53:34.913" v="3429" actId="20577"/>
          <ac:spMkLst>
            <pc:docMk/>
            <pc:sldMk cId="454193057" sldId="334"/>
            <ac:spMk id="5" creationId="{F451D60B-1A73-C73E-A7F0-90D58CC28B49}"/>
          </ac:spMkLst>
        </pc:spChg>
      </pc:sldChg>
      <pc:sldChg chg="modSp add del mod">
        <pc:chgData name="Aleksandra ŠTINGL" userId="9b13bb04-7a8d-4c41-bb0a-eb50603dcbc1" providerId="ADAL" clId="{E8E16CD3-765B-458A-94DE-CCDB955CE364}" dt="2025-04-27T16:46:15.157" v="10234" actId="2696"/>
        <pc:sldMkLst>
          <pc:docMk/>
          <pc:sldMk cId="417494641" sldId="335"/>
        </pc:sldMkLst>
        <pc:spChg chg="mod">
          <ac:chgData name="Aleksandra ŠTINGL" userId="9b13bb04-7a8d-4c41-bb0a-eb50603dcbc1" providerId="ADAL" clId="{E8E16CD3-765B-458A-94DE-CCDB955CE364}" dt="2025-04-26T16:15:55.506" v="4886" actId="790"/>
          <ac:spMkLst>
            <pc:docMk/>
            <pc:sldMk cId="417494641" sldId="335"/>
            <ac:spMk id="3" creationId="{8B919E46-133A-9E74-5436-19AEFC77CB7C}"/>
          </ac:spMkLst>
        </pc:spChg>
        <pc:spChg chg="mod">
          <ac:chgData name="Aleksandra ŠTINGL" userId="9b13bb04-7a8d-4c41-bb0a-eb50603dcbc1" providerId="ADAL" clId="{E8E16CD3-765B-458A-94DE-CCDB955CE364}" dt="2025-04-26T16:05:23.600" v="4052" actId="20577"/>
          <ac:spMkLst>
            <pc:docMk/>
            <pc:sldMk cId="417494641" sldId="335"/>
            <ac:spMk id="5" creationId="{DE15272E-B681-9C73-021B-31E4410BC7D2}"/>
          </ac:spMkLst>
        </pc:spChg>
      </pc:sldChg>
      <pc:sldChg chg="modSp add del mod">
        <pc:chgData name="Aleksandra ŠTINGL" userId="9b13bb04-7a8d-4c41-bb0a-eb50603dcbc1" providerId="ADAL" clId="{E8E16CD3-765B-458A-94DE-CCDB955CE364}" dt="2025-04-27T16:46:15.157" v="10234" actId="2696"/>
        <pc:sldMkLst>
          <pc:docMk/>
          <pc:sldMk cId="1473173620" sldId="336"/>
        </pc:sldMkLst>
        <pc:spChg chg="mod">
          <ac:chgData name="Aleksandra ŠTINGL" userId="9b13bb04-7a8d-4c41-bb0a-eb50603dcbc1" providerId="ADAL" clId="{E8E16CD3-765B-458A-94DE-CCDB955CE364}" dt="2025-04-26T17:01:41.809" v="5945" actId="20577"/>
          <ac:spMkLst>
            <pc:docMk/>
            <pc:sldMk cId="1473173620" sldId="336"/>
            <ac:spMk id="3" creationId="{B71D3C73-147D-7524-DB28-A7145632E965}"/>
          </ac:spMkLst>
        </pc:spChg>
        <pc:spChg chg="mod">
          <ac:chgData name="Aleksandra ŠTINGL" userId="9b13bb04-7a8d-4c41-bb0a-eb50603dcbc1" providerId="ADAL" clId="{E8E16CD3-765B-458A-94DE-CCDB955CE364}" dt="2025-04-26T16:19:21.981" v="5103" actId="20577"/>
          <ac:spMkLst>
            <pc:docMk/>
            <pc:sldMk cId="1473173620" sldId="336"/>
            <ac:spMk id="5" creationId="{410C619B-FAC0-79FA-C6AC-DC2609A3EC94}"/>
          </ac:spMkLst>
        </pc:spChg>
      </pc:sldChg>
      <pc:sldChg chg="modSp add del mod">
        <pc:chgData name="Aleksandra ŠTINGL" userId="9b13bb04-7a8d-4c41-bb0a-eb50603dcbc1" providerId="ADAL" clId="{E8E16CD3-765B-458A-94DE-CCDB955CE364}" dt="2025-04-27T16:46:15.157" v="10234" actId="2696"/>
        <pc:sldMkLst>
          <pc:docMk/>
          <pc:sldMk cId="193542458" sldId="337"/>
        </pc:sldMkLst>
        <pc:spChg chg="mod">
          <ac:chgData name="Aleksandra ŠTINGL" userId="9b13bb04-7a8d-4c41-bb0a-eb50603dcbc1" providerId="ADAL" clId="{E8E16CD3-765B-458A-94DE-CCDB955CE364}" dt="2025-04-26T17:46:13.248" v="6335" actId="20577"/>
          <ac:spMkLst>
            <pc:docMk/>
            <pc:sldMk cId="193542458" sldId="337"/>
            <ac:spMk id="3" creationId="{32168349-6662-10D6-ACAC-90FD2BE38D7E}"/>
          </ac:spMkLst>
        </pc:spChg>
        <pc:spChg chg="mod">
          <ac:chgData name="Aleksandra ŠTINGL" userId="9b13bb04-7a8d-4c41-bb0a-eb50603dcbc1" providerId="ADAL" clId="{E8E16CD3-765B-458A-94DE-CCDB955CE364}" dt="2025-04-26T17:10:34.084" v="6294" actId="14100"/>
          <ac:spMkLst>
            <pc:docMk/>
            <pc:sldMk cId="193542458" sldId="337"/>
            <ac:spMk id="5" creationId="{5BB87389-8CAA-D22F-66F4-2EF67F4CE737}"/>
          </ac:spMkLst>
        </pc:spChg>
      </pc:sldChg>
      <pc:sldChg chg="modSp add del mod">
        <pc:chgData name="Aleksandra ŠTINGL" userId="9b13bb04-7a8d-4c41-bb0a-eb50603dcbc1" providerId="ADAL" clId="{E8E16CD3-765B-458A-94DE-CCDB955CE364}" dt="2025-04-27T16:46:15.157" v="10234" actId="2696"/>
        <pc:sldMkLst>
          <pc:docMk/>
          <pc:sldMk cId="1423670954" sldId="338"/>
        </pc:sldMkLst>
        <pc:spChg chg="mod">
          <ac:chgData name="Aleksandra ŠTINGL" userId="9b13bb04-7a8d-4c41-bb0a-eb50603dcbc1" providerId="ADAL" clId="{E8E16CD3-765B-458A-94DE-CCDB955CE364}" dt="2025-04-26T18:39:39.343" v="9938" actId="14100"/>
          <ac:spMkLst>
            <pc:docMk/>
            <pc:sldMk cId="1423670954" sldId="338"/>
            <ac:spMk id="3" creationId="{5B9E34D3-3CC3-802A-A347-52C78065816E}"/>
          </ac:spMkLst>
        </pc:spChg>
        <pc:spChg chg="mod">
          <ac:chgData name="Aleksandra ŠTINGL" userId="9b13bb04-7a8d-4c41-bb0a-eb50603dcbc1" providerId="ADAL" clId="{E8E16CD3-765B-458A-94DE-CCDB955CE364}" dt="2025-04-26T17:51:33.005" v="6634" actId="14100"/>
          <ac:spMkLst>
            <pc:docMk/>
            <pc:sldMk cId="1423670954" sldId="338"/>
            <ac:spMk id="5" creationId="{0E82261A-CC6C-9A1B-DDE6-AE6A0AB1231F}"/>
          </ac:spMkLst>
        </pc:spChg>
      </pc:sldChg>
      <pc:sldChg chg="modSp add del mod">
        <pc:chgData name="Aleksandra ŠTINGL" userId="9b13bb04-7a8d-4c41-bb0a-eb50603dcbc1" providerId="ADAL" clId="{E8E16CD3-765B-458A-94DE-CCDB955CE364}" dt="2025-04-27T16:46:15.157" v="10234" actId="2696"/>
        <pc:sldMkLst>
          <pc:docMk/>
          <pc:sldMk cId="1585859499" sldId="339"/>
        </pc:sldMkLst>
        <pc:spChg chg="mod">
          <ac:chgData name="Aleksandra ŠTINGL" userId="9b13bb04-7a8d-4c41-bb0a-eb50603dcbc1" providerId="ADAL" clId="{E8E16CD3-765B-458A-94DE-CCDB955CE364}" dt="2025-04-26T18:04:13.088" v="7371" actId="20577"/>
          <ac:spMkLst>
            <pc:docMk/>
            <pc:sldMk cId="1585859499" sldId="339"/>
            <ac:spMk id="3" creationId="{92443E10-CB47-91F1-57AF-1699289BDBD4}"/>
          </ac:spMkLst>
        </pc:spChg>
        <pc:spChg chg="mod">
          <ac:chgData name="Aleksandra ŠTINGL" userId="9b13bb04-7a8d-4c41-bb0a-eb50603dcbc1" providerId="ADAL" clId="{E8E16CD3-765B-458A-94DE-CCDB955CE364}" dt="2025-04-26T17:54:48.590" v="6697" actId="20577"/>
          <ac:spMkLst>
            <pc:docMk/>
            <pc:sldMk cId="1585859499" sldId="339"/>
            <ac:spMk id="5" creationId="{00CB1330-AE7D-AE38-FB35-F5E8091FFA1F}"/>
          </ac:spMkLst>
        </pc:spChg>
      </pc:sldChg>
      <pc:sldChg chg="modSp add del mod modAnim">
        <pc:chgData name="Aleksandra ŠTINGL" userId="9b13bb04-7a8d-4c41-bb0a-eb50603dcbc1" providerId="ADAL" clId="{E8E16CD3-765B-458A-94DE-CCDB955CE364}" dt="2025-04-27T16:46:15.157" v="10234" actId="2696"/>
        <pc:sldMkLst>
          <pc:docMk/>
          <pc:sldMk cId="2548904333" sldId="340"/>
        </pc:sldMkLst>
        <pc:spChg chg="mod">
          <ac:chgData name="Aleksandra ŠTINGL" userId="9b13bb04-7a8d-4c41-bb0a-eb50603dcbc1" providerId="ADAL" clId="{E8E16CD3-765B-458A-94DE-CCDB955CE364}" dt="2025-04-26T18:50:51.295" v="10231" actId="20577"/>
          <ac:spMkLst>
            <pc:docMk/>
            <pc:sldMk cId="2548904333" sldId="340"/>
            <ac:spMk id="3" creationId="{2AF09CC2-0D89-88E4-1FCF-1D5CF7E55F08}"/>
          </ac:spMkLst>
        </pc:spChg>
        <pc:spChg chg="mod">
          <ac:chgData name="Aleksandra ŠTINGL" userId="9b13bb04-7a8d-4c41-bb0a-eb50603dcbc1" providerId="ADAL" clId="{E8E16CD3-765B-458A-94DE-CCDB955CE364}" dt="2025-04-26T18:05:00.913" v="7376" actId="14100"/>
          <ac:spMkLst>
            <pc:docMk/>
            <pc:sldMk cId="2548904333" sldId="340"/>
            <ac:spMk id="5" creationId="{085BD249-5DB6-CC26-F011-BF840752EE53}"/>
          </ac:spMkLst>
        </pc:spChg>
      </pc:sldChg>
      <pc:sldChg chg="modSp add del mod">
        <pc:chgData name="Aleksandra ŠTINGL" userId="9b13bb04-7a8d-4c41-bb0a-eb50603dcbc1" providerId="ADAL" clId="{E8E16CD3-765B-458A-94DE-CCDB955CE364}" dt="2025-04-27T16:46:15.157" v="10234" actId="2696"/>
        <pc:sldMkLst>
          <pc:docMk/>
          <pc:sldMk cId="2845196520" sldId="341"/>
        </pc:sldMkLst>
        <pc:spChg chg="mod">
          <ac:chgData name="Aleksandra ŠTINGL" userId="9b13bb04-7a8d-4c41-bb0a-eb50603dcbc1" providerId="ADAL" clId="{E8E16CD3-765B-458A-94DE-CCDB955CE364}" dt="2025-04-26T18:19:45.371" v="8910" actId="790"/>
          <ac:spMkLst>
            <pc:docMk/>
            <pc:sldMk cId="2845196520" sldId="341"/>
            <ac:spMk id="3" creationId="{3E419CDC-3420-4A6C-8A62-50D46A678F6C}"/>
          </ac:spMkLst>
        </pc:spChg>
        <pc:spChg chg="mod">
          <ac:chgData name="Aleksandra ŠTINGL" userId="9b13bb04-7a8d-4c41-bb0a-eb50603dcbc1" providerId="ADAL" clId="{E8E16CD3-765B-458A-94DE-CCDB955CE364}" dt="2025-04-26T18:18:49.762" v="8863" actId="14100"/>
          <ac:spMkLst>
            <pc:docMk/>
            <pc:sldMk cId="2845196520" sldId="341"/>
            <ac:spMk id="5" creationId="{45A43D38-FDBB-4C28-DD47-EAF943AD7BA1}"/>
          </ac:spMkLst>
        </pc:spChg>
      </pc:sldChg>
      <pc:sldChg chg="modSp add del mod modAnim">
        <pc:chgData name="Aleksandra ŠTINGL" userId="9b13bb04-7a8d-4c41-bb0a-eb50603dcbc1" providerId="ADAL" clId="{E8E16CD3-765B-458A-94DE-CCDB955CE364}" dt="2025-04-27T16:46:15.157" v="10234" actId="2696"/>
        <pc:sldMkLst>
          <pc:docMk/>
          <pc:sldMk cId="1439482111" sldId="342"/>
        </pc:sldMkLst>
        <pc:spChg chg="mod">
          <ac:chgData name="Aleksandra ŠTINGL" userId="9b13bb04-7a8d-4c41-bb0a-eb50603dcbc1" providerId="ADAL" clId="{E8E16CD3-765B-458A-94DE-CCDB955CE364}" dt="2025-04-26T18:25:31.772" v="9269" actId="790"/>
          <ac:spMkLst>
            <pc:docMk/>
            <pc:sldMk cId="1439482111" sldId="342"/>
            <ac:spMk id="3" creationId="{A754B78E-D1A3-735D-8646-358C23BEEADE}"/>
          </ac:spMkLst>
        </pc:spChg>
        <pc:spChg chg="mod">
          <ac:chgData name="Aleksandra ŠTINGL" userId="9b13bb04-7a8d-4c41-bb0a-eb50603dcbc1" providerId="ADAL" clId="{E8E16CD3-765B-458A-94DE-CCDB955CE364}" dt="2025-04-26T18:21:43.819" v="8982" actId="20577"/>
          <ac:spMkLst>
            <pc:docMk/>
            <pc:sldMk cId="1439482111" sldId="342"/>
            <ac:spMk id="5" creationId="{40D052CE-3063-94CB-D472-F54DBF238BC5}"/>
          </ac:spMkLst>
        </pc:spChg>
      </pc:sldChg>
      <pc:sldChg chg="modSp add del mod">
        <pc:chgData name="Aleksandra ŠTINGL" userId="9b13bb04-7a8d-4c41-bb0a-eb50603dcbc1" providerId="ADAL" clId="{E8E16CD3-765B-458A-94DE-CCDB955CE364}" dt="2025-04-27T16:46:15.157" v="10234" actId="2696"/>
        <pc:sldMkLst>
          <pc:docMk/>
          <pc:sldMk cId="2854183542" sldId="343"/>
        </pc:sldMkLst>
        <pc:spChg chg="mod">
          <ac:chgData name="Aleksandra ŠTINGL" userId="9b13bb04-7a8d-4c41-bb0a-eb50603dcbc1" providerId="ADAL" clId="{E8E16CD3-765B-458A-94DE-CCDB955CE364}" dt="2025-04-26T18:38:12.739" v="9927" actId="108"/>
          <ac:spMkLst>
            <pc:docMk/>
            <pc:sldMk cId="2854183542" sldId="343"/>
            <ac:spMk id="3" creationId="{6A43FE80-4F86-324F-51BD-AED253B1C1E1}"/>
          </ac:spMkLst>
        </pc:spChg>
        <pc:spChg chg="mod">
          <ac:chgData name="Aleksandra ŠTINGL" userId="9b13bb04-7a8d-4c41-bb0a-eb50603dcbc1" providerId="ADAL" clId="{E8E16CD3-765B-458A-94DE-CCDB955CE364}" dt="2025-04-26T18:30:28.422" v="9581" actId="14100"/>
          <ac:spMkLst>
            <pc:docMk/>
            <pc:sldMk cId="2854183542" sldId="343"/>
            <ac:spMk id="5" creationId="{B09B32DD-7EF8-CF48-CBAC-1977A6F89093}"/>
          </ac:spMkLst>
        </pc:spChg>
      </pc:sldChg>
      <pc:sldChg chg="modSp add del mod">
        <pc:chgData name="Aleksandra ŠTINGL" userId="9b13bb04-7a8d-4c41-bb0a-eb50603dcbc1" providerId="ADAL" clId="{E8E16CD3-765B-458A-94DE-CCDB955CE364}" dt="2025-04-27T16:46:15.157" v="10234" actId="2696"/>
        <pc:sldMkLst>
          <pc:docMk/>
          <pc:sldMk cId="2518752597" sldId="344"/>
        </pc:sldMkLst>
        <pc:spChg chg="mod">
          <ac:chgData name="Aleksandra ŠTINGL" userId="9b13bb04-7a8d-4c41-bb0a-eb50603dcbc1" providerId="ADAL" clId="{E8E16CD3-765B-458A-94DE-CCDB955CE364}" dt="2025-04-26T18:44:33.976" v="10037" actId="20577"/>
          <ac:spMkLst>
            <pc:docMk/>
            <pc:sldMk cId="2518752597" sldId="344"/>
            <ac:spMk id="3" creationId="{80A73103-BBF9-1EE6-F105-53DFB11E967D}"/>
          </ac:spMkLst>
        </pc:spChg>
        <pc:spChg chg="mod">
          <ac:chgData name="Aleksandra ŠTINGL" userId="9b13bb04-7a8d-4c41-bb0a-eb50603dcbc1" providerId="ADAL" clId="{E8E16CD3-765B-458A-94DE-CCDB955CE364}" dt="2025-04-26T18:41:49.926" v="9950" actId="14100"/>
          <ac:spMkLst>
            <pc:docMk/>
            <pc:sldMk cId="2518752597" sldId="344"/>
            <ac:spMk id="5" creationId="{0389D456-87F2-410A-72A4-09CED5BBB8DF}"/>
          </ac:spMkLst>
        </pc:spChg>
      </pc:sldChg>
      <pc:sldChg chg="modSp add del mod">
        <pc:chgData name="Aleksandra ŠTINGL" userId="9b13bb04-7a8d-4c41-bb0a-eb50603dcbc1" providerId="ADAL" clId="{E8E16CD3-765B-458A-94DE-CCDB955CE364}" dt="2025-04-27T16:46:15.157" v="10234" actId="2696"/>
        <pc:sldMkLst>
          <pc:docMk/>
          <pc:sldMk cId="4900087" sldId="345"/>
        </pc:sldMkLst>
        <pc:spChg chg="mod">
          <ac:chgData name="Aleksandra ŠTINGL" userId="9b13bb04-7a8d-4c41-bb0a-eb50603dcbc1" providerId="ADAL" clId="{E8E16CD3-765B-458A-94DE-CCDB955CE364}" dt="2025-04-26T18:45:26.028" v="10109" actId="14100"/>
          <ac:spMkLst>
            <pc:docMk/>
            <pc:sldMk cId="4900087" sldId="345"/>
            <ac:spMk id="3" creationId="{CDA2C449-3F61-B5B8-D7CB-6E6B960C70BE}"/>
          </ac:spMkLst>
        </pc:spChg>
        <pc:spChg chg="mod">
          <ac:chgData name="Aleksandra ŠTINGL" userId="9b13bb04-7a8d-4c41-bb0a-eb50603dcbc1" providerId="ADAL" clId="{E8E16CD3-765B-458A-94DE-CCDB955CE364}" dt="2025-04-26T18:35:35.268" v="9848" actId="20577"/>
          <ac:spMkLst>
            <pc:docMk/>
            <pc:sldMk cId="4900087" sldId="345"/>
            <ac:spMk id="5" creationId="{BEB1A4DF-47A6-DB9B-30C2-0304AC130C7E}"/>
          </ac:spMkLst>
        </pc:spChg>
      </pc:sldChg>
      <pc:sldChg chg="add">
        <pc:chgData name="Aleksandra ŠTINGL" userId="9b13bb04-7a8d-4c41-bb0a-eb50603dcbc1" providerId="ADAL" clId="{E8E16CD3-765B-458A-94DE-CCDB955CE364}" dt="2025-04-26T18:45:35.902" v="10111" actId="2890"/>
        <pc:sldMkLst>
          <pc:docMk/>
          <pc:sldMk cId="280338572" sldId="34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03F54-18C4-4970-B864-827B9ED748D7}" type="doc">
      <dgm:prSet loTypeId="urn:microsoft.com/office/officeart/2016/7/layout/LinearBlockProcessNumbered" loCatId="process" qsTypeId="urn:microsoft.com/office/officeart/2005/8/quickstyle/simple1" qsCatId="simple" csTypeId="urn:microsoft.com/office/officeart/2005/8/colors/accent0_3" csCatId="mainScheme" phldr="1"/>
      <dgm:spPr/>
      <dgm:t>
        <a:bodyPr/>
        <a:lstStyle/>
        <a:p>
          <a:endParaRPr lang="en-US"/>
        </a:p>
      </dgm:t>
    </dgm:pt>
    <dgm:pt modelId="{E308B7B5-75C6-42FF-A6AA-D01BB887CA23}">
      <dgm:prSet custT="1"/>
      <dgm:spPr/>
      <dgm:t>
        <a:bodyPr/>
        <a:lstStyle/>
        <a:p>
          <a:r>
            <a:rPr lang="hr-HR" sz="2000" noProof="0" dirty="0"/>
            <a:t>Postići da članovi razumiju vrijednosti sindikata i svoju ulogu u sindikatu</a:t>
          </a:r>
        </a:p>
      </dgm:t>
    </dgm:pt>
    <dgm:pt modelId="{B8AF0677-547E-4D67-A61F-C836EF911B9F}" type="parTrans" cxnId="{B6C3EA70-3B76-4035-A506-5870378F17BD}">
      <dgm:prSet/>
      <dgm:spPr/>
      <dgm:t>
        <a:bodyPr/>
        <a:lstStyle/>
        <a:p>
          <a:endParaRPr lang="en-US"/>
        </a:p>
      </dgm:t>
    </dgm:pt>
    <dgm:pt modelId="{01FD5A5D-AA82-4885-9A67-D9B366A5B2ED}" type="sibTrans" cxnId="{B6C3EA70-3B76-4035-A506-5870378F17BD}">
      <dgm:prSet phldrT="01" phldr="0"/>
      <dgm:spPr/>
      <dgm:t>
        <a:bodyPr/>
        <a:lstStyle/>
        <a:p>
          <a:r>
            <a:rPr lang="en-US"/>
            <a:t>01</a:t>
          </a:r>
        </a:p>
      </dgm:t>
    </dgm:pt>
    <dgm:pt modelId="{2211BCB2-9D07-497F-9161-437C17C1D8A4}">
      <dgm:prSet custT="1"/>
      <dgm:spPr/>
      <dgm:t>
        <a:bodyPr/>
        <a:lstStyle/>
        <a:p>
          <a:r>
            <a:rPr lang="hr-HR" sz="2000" dirty="0"/>
            <a:t>Obavještavati radnike o aktivnostima i novostima sindikata</a:t>
          </a:r>
          <a:endParaRPr lang="en-US" sz="2000" dirty="0"/>
        </a:p>
      </dgm:t>
    </dgm:pt>
    <dgm:pt modelId="{9C8D90E5-2BF0-47AB-8B19-BCDB81D9D901}" type="parTrans" cxnId="{6BAB1B9C-B606-4B1A-906E-C0B8B3761BC4}">
      <dgm:prSet/>
      <dgm:spPr/>
      <dgm:t>
        <a:bodyPr/>
        <a:lstStyle/>
        <a:p>
          <a:endParaRPr lang="en-US"/>
        </a:p>
      </dgm:t>
    </dgm:pt>
    <dgm:pt modelId="{592D6383-C779-4F01-BA0F-69EDCDA5916C}" type="sibTrans" cxnId="{6BAB1B9C-B606-4B1A-906E-C0B8B3761BC4}">
      <dgm:prSet phldrT="02" phldr="0"/>
      <dgm:spPr/>
      <dgm:t>
        <a:bodyPr/>
        <a:lstStyle/>
        <a:p>
          <a:r>
            <a:rPr lang="en-US"/>
            <a:t>02</a:t>
          </a:r>
        </a:p>
      </dgm:t>
    </dgm:pt>
    <dgm:pt modelId="{2D9A0878-D736-4AE7-A51E-5D2FE71B328E}">
      <dgm:prSet custT="1"/>
      <dgm:spPr/>
      <dgm:t>
        <a:bodyPr/>
        <a:lstStyle/>
        <a:p>
          <a:r>
            <a:rPr lang="hr-HR" sz="2000" noProof="0" dirty="0"/>
            <a:t>Osigurati dvosmjernu komunikaciju - sindikat sluša svoje članove, prihvaća prijedloge, rješava probleme</a:t>
          </a:r>
        </a:p>
      </dgm:t>
    </dgm:pt>
    <dgm:pt modelId="{825187D5-26A4-442B-9AC2-9C2CDF9FC11C}" type="parTrans" cxnId="{966F4D92-0BDE-4FB4-8D2F-8BFE0E696278}">
      <dgm:prSet/>
      <dgm:spPr/>
      <dgm:t>
        <a:bodyPr/>
        <a:lstStyle/>
        <a:p>
          <a:endParaRPr lang="en-US"/>
        </a:p>
      </dgm:t>
    </dgm:pt>
    <dgm:pt modelId="{2EA9CE94-89AD-46C9-9C47-0CBCD49C4423}" type="sibTrans" cxnId="{966F4D92-0BDE-4FB4-8D2F-8BFE0E696278}">
      <dgm:prSet phldrT="03" phldr="0"/>
      <dgm:spPr/>
      <dgm:t>
        <a:bodyPr/>
        <a:lstStyle/>
        <a:p>
          <a:r>
            <a:rPr lang="en-US"/>
            <a:t>03</a:t>
          </a:r>
        </a:p>
      </dgm:t>
    </dgm:pt>
    <dgm:pt modelId="{D01E4EFD-B291-453C-8A3F-F2D4DB97BF86}" type="pres">
      <dgm:prSet presAssocID="{88503F54-18C4-4970-B864-827B9ED748D7}" presName="Name0" presStyleCnt="0">
        <dgm:presLayoutVars>
          <dgm:animLvl val="lvl"/>
          <dgm:resizeHandles val="exact"/>
        </dgm:presLayoutVars>
      </dgm:prSet>
      <dgm:spPr/>
    </dgm:pt>
    <dgm:pt modelId="{D5DD120C-7235-4C75-9826-1F2C42FFC6BE}" type="pres">
      <dgm:prSet presAssocID="{E308B7B5-75C6-42FF-A6AA-D01BB887CA23}" presName="compositeNode" presStyleCnt="0">
        <dgm:presLayoutVars>
          <dgm:bulletEnabled val="1"/>
        </dgm:presLayoutVars>
      </dgm:prSet>
      <dgm:spPr/>
    </dgm:pt>
    <dgm:pt modelId="{440DAD2A-D1D7-4BD0-9855-8A0E8C01D5BD}" type="pres">
      <dgm:prSet presAssocID="{E308B7B5-75C6-42FF-A6AA-D01BB887CA23}" presName="bgRect" presStyleLbl="alignNode1" presStyleIdx="0" presStyleCnt="3" custLinFactNeighborX="66" custLinFactNeighborY="-28487"/>
      <dgm:spPr/>
    </dgm:pt>
    <dgm:pt modelId="{1C00739C-860F-440B-8D92-EEFF6701E9DD}" type="pres">
      <dgm:prSet presAssocID="{01FD5A5D-AA82-4885-9A67-D9B366A5B2ED}" presName="sibTransNodeRect" presStyleLbl="alignNode1" presStyleIdx="0" presStyleCnt="3">
        <dgm:presLayoutVars>
          <dgm:chMax val="0"/>
          <dgm:bulletEnabled val="1"/>
        </dgm:presLayoutVars>
      </dgm:prSet>
      <dgm:spPr/>
    </dgm:pt>
    <dgm:pt modelId="{B20ED01C-5AFD-48FD-AC9F-FB0DC771FB90}" type="pres">
      <dgm:prSet presAssocID="{E308B7B5-75C6-42FF-A6AA-D01BB887CA23}" presName="nodeRect" presStyleLbl="alignNode1" presStyleIdx="0" presStyleCnt="3">
        <dgm:presLayoutVars>
          <dgm:bulletEnabled val="1"/>
        </dgm:presLayoutVars>
      </dgm:prSet>
      <dgm:spPr/>
    </dgm:pt>
    <dgm:pt modelId="{D5C00B49-2DC5-47ED-A0AB-1A4BDD52A1DF}" type="pres">
      <dgm:prSet presAssocID="{01FD5A5D-AA82-4885-9A67-D9B366A5B2ED}" presName="sibTrans" presStyleCnt="0"/>
      <dgm:spPr/>
    </dgm:pt>
    <dgm:pt modelId="{222BF1F1-79F0-46EF-BB7C-C444925D0519}" type="pres">
      <dgm:prSet presAssocID="{2211BCB2-9D07-497F-9161-437C17C1D8A4}" presName="compositeNode" presStyleCnt="0">
        <dgm:presLayoutVars>
          <dgm:bulletEnabled val="1"/>
        </dgm:presLayoutVars>
      </dgm:prSet>
      <dgm:spPr/>
    </dgm:pt>
    <dgm:pt modelId="{AE297329-1348-46B1-AAC0-FC2073B221B0}" type="pres">
      <dgm:prSet presAssocID="{2211BCB2-9D07-497F-9161-437C17C1D8A4}" presName="bgRect" presStyleLbl="alignNode1" presStyleIdx="1" presStyleCnt="3" custLinFactNeighborX="66" custLinFactNeighborY="-28487"/>
      <dgm:spPr/>
    </dgm:pt>
    <dgm:pt modelId="{23E66E72-4135-4FE5-A9A9-776D2A2D9A0E}" type="pres">
      <dgm:prSet presAssocID="{592D6383-C779-4F01-BA0F-69EDCDA5916C}" presName="sibTransNodeRect" presStyleLbl="alignNode1" presStyleIdx="1" presStyleCnt="3">
        <dgm:presLayoutVars>
          <dgm:chMax val="0"/>
          <dgm:bulletEnabled val="1"/>
        </dgm:presLayoutVars>
      </dgm:prSet>
      <dgm:spPr/>
    </dgm:pt>
    <dgm:pt modelId="{B4B4B1EB-098C-43E1-BBD5-68865F56BA08}" type="pres">
      <dgm:prSet presAssocID="{2211BCB2-9D07-497F-9161-437C17C1D8A4}" presName="nodeRect" presStyleLbl="alignNode1" presStyleIdx="1" presStyleCnt="3">
        <dgm:presLayoutVars>
          <dgm:bulletEnabled val="1"/>
        </dgm:presLayoutVars>
      </dgm:prSet>
      <dgm:spPr/>
    </dgm:pt>
    <dgm:pt modelId="{0D66F727-0179-4941-A24A-1B8A109342A8}" type="pres">
      <dgm:prSet presAssocID="{592D6383-C779-4F01-BA0F-69EDCDA5916C}" presName="sibTrans" presStyleCnt="0"/>
      <dgm:spPr/>
    </dgm:pt>
    <dgm:pt modelId="{07D62D81-8E2D-4E3C-AEE1-7EB88878AD47}" type="pres">
      <dgm:prSet presAssocID="{2D9A0878-D736-4AE7-A51E-5D2FE71B328E}" presName="compositeNode" presStyleCnt="0">
        <dgm:presLayoutVars>
          <dgm:bulletEnabled val="1"/>
        </dgm:presLayoutVars>
      </dgm:prSet>
      <dgm:spPr/>
    </dgm:pt>
    <dgm:pt modelId="{9AC513E4-280E-495C-B8C2-812D04345E40}" type="pres">
      <dgm:prSet presAssocID="{2D9A0878-D736-4AE7-A51E-5D2FE71B328E}" presName="bgRect" presStyleLbl="alignNode1" presStyleIdx="2" presStyleCnt="3" custLinFactNeighborX="25" custLinFactNeighborY="-28487"/>
      <dgm:spPr/>
    </dgm:pt>
    <dgm:pt modelId="{23BDFF6D-7F10-4680-9B9A-8EDF5E2D377A}" type="pres">
      <dgm:prSet presAssocID="{2EA9CE94-89AD-46C9-9C47-0CBCD49C4423}" presName="sibTransNodeRect" presStyleLbl="alignNode1" presStyleIdx="2" presStyleCnt="3">
        <dgm:presLayoutVars>
          <dgm:chMax val="0"/>
          <dgm:bulletEnabled val="1"/>
        </dgm:presLayoutVars>
      </dgm:prSet>
      <dgm:spPr/>
    </dgm:pt>
    <dgm:pt modelId="{4E62852B-148E-43CC-AA2A-8D7BF6765D44}" type="pres">
      <dgm:prSet presAssocID="{2D9A0878-D736-4AE7-A51E-5D2FE71B328E}" presName="nodeRect" presStyleLbl="alignNode1" presStyleIdx="2" presStyleCnt="3">
        <dgm:presLayoutVars>
          <dgm:bulletEnabled val="1"/>
        </dgm:presLayoutVars>
      </dgm:prSet>
      <dgm:spPr/>
    </dgm:pt>
  </dgm:ptLst>
  <dgm:cxnLst>
    <dgm:cxn modelId="{63C9EE21-43D8-4A17-B798-BEDCA36006CD}" type="presOf" srcId="{01FD5A5D-AA82-4885-9A67-D9B366A5B2ED}" destId="{1C00739C-860F-440B-8D92-EEFF6701E9DD}" srcOrd="0" destOrd="0" presId="urn:microsoft.com/office/officeart/2016/7/layout/LinearBlockProcessNumbered"/>
    <dgm:cxn modelId="{584F4641-734B-4950-98E2-189B83DFEBEA}" type="presOf" srcId="{88503F54-18C4-4970-B864-827B9ED748D7}" destId="{D01E4EFD-B291-453C-8A3F-F2D4DB97BF86}" srcOrd="0" destOrd="0" presId="urn:microsoft.com/office/officeart/2016/7/layout/LinearBlockProcessNumbered"/>
    <dgm:cxn modelId="{2D20E544-E2DC-4E99-8EB7-23F439E8EBC7}" type="presOf" srcId="{2211BCB2-9D07-497F-9161-437C17C1D8A4}" destId="{AE297329-1348-46B1-AAC0-FC2073B221B0}" srcOrd="0" destOrd="0" presId="urn:microsoft.com/office/officeart/2016/7/layout/LinearBlockProcessNumbered"/>
    <dgm:cxn modelId="{12218947-FDB3-4832-8713-8CFC0166C225}" type="presOf" srcId="{2D9A0878-D736-4AE7-A51E-5D2FE71B328E}" destId="{9AC513E4-280E-495C-B8C2-812D04345E40}" srcOrd="0" destOrd="0" presId="urn:microsoft.com/office/officeart/2016/7/layout/LinearBlockProcessNumbered"/>
    <dgm:cxn modelId="{B6C3EA70-3B76-4035-A506-5870378F17BD}" srcId="{88503F54-18C4-4970-B864-827B9ED748D7}" destId="{E308B7B5-75C6-42FF-A6AA-D01BB887CA23}" srcOrd="0" destOrd="0" parTransId="{B8AF0677-547E-4D67-A61F-C836EF911B9F}" sibTransId="{01FD5A5D-AA82-4885-9A67-D9B366A5B2ED}"/>
    <dgm:cxn modelId="{165B5374-9032-419F-B752-56DB071DB82C}" type="presOf" srcId="{2211BCB2-9D07-497F-9161-437C17C1D8A4}" destId="{B4B4B1EB-098C-43E1-BBD5-68865F56BA08}" srcOrd="1" destOrd="0" presId="urn:microsoft.com/office/officeart/2016/7/layout/LinearBlockProcessNumbered"/>
    <dgm:cxn modelId="{881C7B5A-9F18-4800-8154-4B1542FBC534}" type="presOf" srcId="{2D9A0878-D736-4AE7-A51E-5D2FE71B328E}" destId="{4E62852B-148E-43CC-AA2A-8D7BF6765D44}" srcOrd="1" destOrd="0" presId="urn:microsoft.com/office/officeart/2016/7/layout/LinearBlockProcessNumbered"/>
    <dgm:cxn modelId="{52FADB8A-B004-41B5-8343-DE9A7826CF92}" type="presOf" srcId="{E308B7B5-75C6-42FF-A6AA-D01BB887CA23}" destId="{440DAD2A-D1D7-4BD0-9855-8A0E8C01D5BD}" srcOrd="0" destOrd="0" presId="urn:microsoft.com/office/officeart/2016/7/layout/LinearBlockProcessNumbered"/>
    <dgm:cxn modelId="{966F4D92-0BDE-4FB4-8D2F-8BFE0E696278}" srcId="{88503F54-18C4-4970-B864-827B9ED748D7}" destId="{2D9A0878-D736-4AE7-A51E-5D2FE71B328E}" srcOrd="2" destOrd="0" parTransId="{825187D5-26A4-442B-9AC2-9C2CDF9FC11C}" sibTransId="{2EA9CE94-89AD-46C9-9C47-0CBCD49C4423}"/>
    <dgm:cxn modelId="{6BAB1B9C-B606-4B1A-906E-C0B8B3761BC4}" srcId="{88503F54-18C4-4970-B864-827B9ED748D7}" destId="{2211BCB2-9D07-497F-9161-437C17C1D8A4}" srcOrd="1" destOrd="0" parTransId="{9C8D90E5-2BF0-47AB-8B19-BCDB81D9D901}" sibTransId="{592D6383-C779-4F01-BA0F-69EDCDA5916C}"/>
    <dgm:cxn modelId="{097D04A5-64F4-4829-9021-9550EB4F2F3C}" type="presOf" srcId="{592D6383-C779-4F01-BA0F-69EDCDA5916C}" destId="{23E66E72-4135-4FE5-A9A9-776D2A2D9A0E}" srcOrd="0" destOrd="0" presId="urn:microsoft.com/office/officeart/2016/7/layout/LinearBlockProcessNumbered"/>
    <dgm:cxn modelId="{B042A0C7-7014-4D7F-8B1F-C3CEB8E58468}" type="presOf" srcId="{E308B7B5-75C6-42FF-A6AA-D01BB887CA23}" destId="{B20ED01C-5AFD-48FD-AC9F-FB0DC771FB90}" srcOrd="1" destOrd="0" presId="urn:microsoft.com/office/officeart/2016/7/layout/LinearBlockProcessNumbered"/>
    <dgm:cxn modelId="{FB92D8D4-2BFE-48EA-9837-298BC90C3F66}" type="presOf" srcId="{2EA9CE94-89AD-46C9-9C47-0CBCD49C4423}" destId="{23BDFF6D-7F10-4680-9B9A-8EDF5E2D377A}" srcOrd="0" destOrd="0" presId="urn:microsoft.com/office/officeart/2016/7/layout/LinearBlockProcessNumbered"/>
    <dgm:cxn modelId="{45EEC197-3699-45D1-8BA0-C1D33D63A321}" type="presParOf" srcId="{D01E4EFD-B291-453C-8A3F-F2D4DB97BF86}" destId="{D5DD120C-7235-4C75-9826-1F2C42FFC6BE}" srcOrd="0" destOrd="0" presId="urn:microsoft.com/office/officeart/2016/7/layout/LinearBlockProcessNumbered"/>
    <dgm:cxn modelId="{84A7538C-73F0-460E-B5F5-A12771FA5080}" type="presParOf" srcId="{D5DD120C-7235-4C75-9826-1F2C42FFC6BE}" destId="{440DAD2A-D1D7-4BD0-9855-8A0E8C01D5BD}" srcOrd="0" destOrd="0" presId="urn:microsoft.com/office/officeart/2016/7/layout/LinearBlockProcessNumbered"/>
    <dgm:cxn modelId="{89B83B30-C3B3-4A47-9ACB-84946612B9AD}" type="presParOf" srcId="{D5DD120C-7235-4C75-9826-1F2C42FFC6BE}" destId="{1C00739C-860F-440B-8D92-EEFF6701E9DD}" srcOrd="1" destOrd="0" presId="urn:microsoft.com/office/officeart/2016/7/layout/LinearBlockProcessNumbered"/>
    <dgm:cxn modelId="{77AF737B-32A4-4F82-BBBE-F9B9315B7E50}" type="presParOf" srcId="{D5DD120C-7235-4C75-9826-1F2C42FFC6BE}" destId="{B20ED01C-5AFD-48FD-AC9F-FB0DC771FB90}" srcOrd="2" destOrd="0" presId="urn:microsoft.com/office/officeart/2016/7/layout/LinearBlockProcessNumbered"/>
    <dgm:cxn modelId="{561F4367-4642-454C-87EA-40BEFABCC179}" type="presParOf" srcId="{D01E4EFD-B291-453C-8A3F-F2D4DB97BF86}" destId="{D5C00B49-2DC5-47ED-A0AB-1A4BDD52A1DF}" srcOrd="1" destOrd="0" presId="urn:microsoft.com/office/officeart/2016/7/layout/LinearBlockProcessNumbered"/>
    <dgm:cxn modelId="{08C3040C-5759-4AE1-9A89-E4D758863266}" type="presParOf" srcId="{D01E4EFD-B291-453C-8A3F-F2D4DB97BF86}" destId="{222BF1F1-79F0-46EF-BB7C-C444925D0519}" srcOrd="2" destOrd="0" presId="urn:microsoft.com/office/officeart/2016/7/layout/LinearBlockProcessNumbered"/>
    <dgm:cxn modelId="{6C9FE397-A325-4CDE-AADD-2F757A884B0D}" type="presParOf" srcId="{222BF1F1-79F0-46EF-BB7C-C444925D0519}" destId="{AE297329-1348-46B1-AAC0-FC2073B221B0}" srcOrd="0" destOrd="0" presId="urn:microsoft.com/office/officeart/2016/7/layout/LinearBlockProcessNumbered"/>
    <dgm:cxn modelId="{943D284A-6580-4756-A588-ECC971D3860A}" type="presParOf" srcId="{222BF1F1-79F0-46EF-BB7C-C444925D0519}" destId="{23E66E72-4135-4FE5-A9A9-776D2A2D9A0E}" srcOrd="1" destOrd="0" presId="urn:microsoft.com/office/officeart/2016/7/layout/LinearBlockProcessNumbered"/>
    <dgm:cxn modelId="{0CBE75CB-0258-4B09-A499-F2F9753CC23B}" type="presParOf" srcId="{222BF1F1-79F0-46EF-BB7C-C444925D0519}" destId="{B4B4B1EB-098C-43E1-BBD5-68865F56BA08}" srcOrd="2" destOrd="0" presId="urn:microsoft.com/office/officeart/2016/7/layout/LinearBlockProcessNumbered"/>
    <dgm:cxn modelId="{48797968-7254-44C2-B7A6-30FC01DDD6EC}" type="presParOf" srcId="{D01E4EFD-B291-453C-8A3F-F2D4DB97BF86}" destId="{0D66F727-0179-4941-A24A-1B8A109342A8}" srcOrd="3" destOrd="0" presId="urn:microsoft.com/office/officeart/2016/7/layout/LinearBlockProcessNumbered"/>
    <dgm:cxn modelId="{9AF10FE5-1D10-40D4-85D9-ACA0906BA235}" type="presParOf" srcId="{D01E4EFD-B291-453C-8A3F-F2D4DB97BF86}" destId="{07D62D81-8E2D-4E3C-AEE1-7EB88878AD47}" srcOrd="4" destOrd="0" presId="urn:microsoft.com/office/officeart/2016/7/layout/LinearBlockProcessNumbered"/>
    <dgm:cxn modelId="{12F04C8C-8B35-498A-84CD-D70453F3BBDF}" type="presParOf" srcId="{07D62D81-8E2D-4E3C-AEE1-7EB88878AD47}" destId="{9AC513E4-280E-495C-B8C2-812D04345E40}" srcOrd="0" destOrd="0" presId="urn:microsoft.com/office/officeart/2016/7/layout/LinearBlockProcessNumbered"/>
    <dgm:cxn modelId="{8DEA6CDC-5357-4478-B941-99C987AAD397}" type="presParOf" srcId="{07D62D81-8E2D-4E3C-AEE1-7EB88878AD47}" destId="{23BDFF6D-7F10-4680-9B9A-8EDF5E2D377A}" srcOrd="1" destOrd="0" presId="urn:microsoft.com/office/officeart/2016/7/layout/LinearBlockProcessNumbered"/>
    <dgm:cxn modelId="{8B649C07-C5E9-498F-9018-69546A84450F}" type="presParOf" srcId="{07D62D81-8E2D-4E3C-AEE1-7EB88878AD47}" destId="{4E62852B-148E-43CC-AA2A-8D7BF6765D44}"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3C0D9-84BC-45E3-B4DC-531AB919575F}"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5BE4C5C9-704E-4D02-887C-D4FBA9F186AD}">
      <dgm:prSet custT="1"/>
      <dgm:spPr/>
      <dgm:t>
        <a:bodyPr/>
        <a:lstStyle/>
        <a:p>
          <a:r>
            <a:rPr lang="hr-HR" sz="2000" dirty="0"/>
            <a:t>Borba za radnike i radnička prava nije borba pojedinca, nego borba kolektiva, borba mase, to je ono što donosi rezultate. </a:t>
          </a:r>
          <a:endParaRPr lang="en-US" sz="2000" dirty="0"/>
        </a:p>
      </dgm:t>
    </dgm:pt>
    <dgm:pt modelId="{E41A9698-2901-48D0-A1D0-B5F10EA5AA6D}" type="parTrans" cxnId="{BDC91446-FE20-41A5-BCC5-ADC3D36D4764}">
      <dgm:prSet/>
      <dgm:spPr/>
      <dgm:t>
        <a:bodyPr/>
        <a:lstStyle/>
        <a:p>
          <a:endParaRPr lang="en-US"/>
        </a:p>
      </dgm:t>
    </dgm:pt>
    <dgm:pt modelId="{71796E06-11DF-47D0-92E8-466AC916FC52}" type="sibTrans" cxnId="{BDC91446-FE20-41A5-BCC5-ADC3D36D4764}">
      <dgm:prSet/>
      <dgm:spPr/>
      <dgm:t>
        <a:bodyPr/>
        <a:lstStyle/>
        <a:p>
          <a:endParaRPr lang="en-US"/>
        </a:p>
      </dgm:t>
    </dgm:pt>
    <dgm:pt modelId="{4382FC51-C601-44AB-A587-A5B61170F2E3}">
      <dgm:prSet custT="1"/>
      <dgm:spPr/>
      <dgm:t>
        <a:bodyPr/>
        <a:lstStyle/>
        <a:p>
          <a:r>
            <a:rPr lang="hr-HR" sz="2000" dirty="0"/>
            <a:t>Predstavnik radnika treba graditi zajedništvo radnika kroz otvoreni dijalog, rješavanje individualnih potreba kako bi se izgradio snažan sindikat zadovoljnih članova. </a:t>
          </a:r>
          <a:endParaRPr lang="en-US" sz="2000" dirty="0"/>
        </a:p>
      </dgm:t>
    </dgm:pt>
    <dgm:pt modelId="{9D1AA8C3-D342-4148-9D80-69E93E53049E}" type="parTrans" cxnId="{18498C48-2887-498C-A7DE-F10CE442F912}">
      <dgm:prSet/>
      <dgm:spPr/>
      <dgm:t>
        <a:bodyPr/>
        <a:lstStyle/>
        <a:p>
          <a:endParaRPr lang="en-US"/>
        </a:p>
      </dgm:t>
    </dgm:pt>
    <dgm:pt modelId="{0500CBC7-2937-4144-91A2-7FED987CF547}" type="sibTrans" cxnId="{18498C48-2887-498C-A7DE-F10CE442F912}">
      <dgm:prSet/>
      <dgm:spPr/>
      <dgm:t>
        <a:bodyPr/>
        <a:lstStyle/>
        <a:p>
          <a:endParaRPr lang="en-US"/>
        </a:p>
      </dgm:t>
    </dgm:pt>
    <dgm:pt modelId="{FF131D96-5D91-4659-9165-1EF77A204B45}" type="pres">
      <dgm:prSet presAssocID="{B5C3C0D9-84BC-45E3-B4DC-531AB919575F}" presName="hierChild1" presStyleCnt="0">
        <dgm:presLayoutVars>
          <dgm:orgChart val="1"/>
          <dgm:chPref val="1"/>
          <dgm:dir/>
          <dgm:animOne val="branch"/>
          <dgm:animLvl val="lvl"/>
          <dgm:resizeHandles/>
        </dgm:presLayoutVars>
      </dgm:prSet>
      <dgm:spPr/>
    </dgm:pt>
    <dgm:pt modelId="{C2CF7275-4526-4224-82B3-B643CA15391C}" type="pres">
      <dgm:prSet presAssocID="{5BE4C5C9-704E-4D02-887C-D4FBA9F186AD}" presName="hierRoot1" presStyleCnt="0">
        <dgm:presLayoutVars>
          <dgm:hierBranch val="init"/>
        </dgm:presLayoutVars>
      </dgm:prSet>
      <dgm:spPr/>
    </dgm:pt>
    <dgm:pt modelId="{350C81BA-FED2-4B62-B381-9CBB10890CA6}" type="pres">
      <dgm:prSet presAssocID="{5BE4C5C9-704E-4D02-887C-D4FBA9F186AD}" presName="rootComposite1" presStyleCnt="0"/>
      <dgm:spPr/>
    </dgm:pt>
    <dgm:pt modelId="{351B7AC1-F4B5-4D35-A01F-573D2D9D1091}" type="pres">
      <dgm:prSet presAssocID="{5BE4C5C9-704E-4D02-887C-D4FBA9F186AD}" presName="rootText1" presStyleLbl="node0" presStyleIdx="0" presStyleCnt="2">
        <dgm:presLayoutVars>
          <dgm:chPref val="3"/>
        </dgm:presLayoutVars>
      </dgm:prSet>
      <dgm:spPr/>
    </dgm:pt>
    <dgm:pt modelId="{450E68D9-1706-48DB-B4F7-8EBE43BFD58E}" type="pres">
      <dgm:prSet presAssocID="{5BE4C5C9-704E-4D02-887C-D4FBA9F186AD}" presName="rootConnector1" presStyleLbl="node1" presStyleIdx="0" presStyleCnt="0"/>
      <dgm:spPr/>
    </dgm:pt>
    <dgm:pt modelId="{68FA4DFC-576F-451A-96A6-432DB0D862E7}" type="pres">
      <dgm:prSet presAssocID="{5BE4C5C9-704E-4D02-887C-D4FBA9F186AD}" presName="hierChild2" presStyleCnt="0"/>
      <dgm:spPr/>
    </dgm:pt>
    <dgm:pt modelId="{2AB852E4-B9A6-411F-8E84-F48746C8AA26}" type="pres">
      <dgm:prSet presAssocID="{5BE4C5C9-704E-4D02-887C-D4FBA9F186AD}" presName="hierChild3" presStyleCnt="0"/>
      <dgm:spPr/>
    </dgm:pt>
    <dgm:pt modelId="{A5041F24-FD65-4DAF-A3D6-0A0B31F6259B}" type="pres">
      <dgm:prSet presAssocID="{4382FC51-C601-44AB-A587-A5B61170F2E3}" presName="hierRoot1" presStyleCnt="0">
        <dgm:presLayoutVars>
          <dgm:hierBranch val="init"/>
        </dgm:presLayoutVars>
      </dgm:prSet>
      <dgm:spPr/>
    </dgm:pt>
    <dgm:pt modelId="{99047C1F-E9EB-4D9A-AC20-38101D277A23}" type="pres">
      <dgm:prSet presAssocID="{4382FC51-C601-44AB-A587-A5B61170F2E3}" presName="rootComposite1" presStyleCnt="0"/>
      <dgm:spPr/>
    </dgm:pt>
    <dgm:pt modelId="{392AD2FC-7119-4BDD-9819-7A5F638DFD58}" type="pres">
      <dgm:prSet presAssocID="{4382FC51-C601-44AB-A587-A5B61170F2E3}" presName="rootText1" presStyleLbl="node0" presStyleIdx="1" presStyleCnt="2">
        <dgm:presLayoutVars>
          <dgm:chPref val="3"/>
        </dgm:presLayoutVars>
      </dgm:prSet>
      <dgm:spPr/>
    </dgm:pt>
    <dgm:pt modelId="{DFC609E8-A085-438E-A853-04DE4163612A}" type="pres">
      <dgm:prSet presAssocID="{4382FC51-C601-44AB-A587-A5B61170F2E3}" presName="rootConnector1" presStyleLbl="node1" presStyleIdx="0" presStyleCnt="0"/>
      <dgm:spPr/>
    </dgm:pt>
    <dgm:pt modelId="{FA5D9E2D-7729-4293-BE63-2A7108CF6611}" type="pres">
      <dgm:prSet presAssocID="{4382FC51-C601-44AB-A587-A5B61170F2E3}" presName="hierChild2" presStyleCnt="0"/>
      <dgm:spPr/>
    </dgm:pt>
    <dgm:pt modelId="{BECBD79C-8F2E-42F3-B2BB-F164DCDE7663}" type="pres">
      <dgm:prSet presAssocID="{4382FC51-C601-44AB-A587-A5B61170F2E3}" presName="hierChild3" presStyleCnt="0"/>
      <dgm:spPr/>
    </dgm:pt>
  </dgm:ptLst>
  <dgm:cxnLst>
    <dgm:cxn modelId="{E36B1112-7A12-46F5-91A9-23138D7D5E23}" type="presOf" srcId="{B5C3C0D9-84BC-45E3-B4DC-531AB919575F}" destId="{FF131D96-5D91-4659-9165-1EF77A204B45}" srcOrd="0" destOrd="0" presId="urn:microsoft.com/office/officeart/2005/8/layout/orgChart1"/>
    <dgm:cxn modelId="{0AC3C729-60A4-4F3B-8564-AD7D036DD444}" type="presOf" srcId="{5BE4C5C9-704E-4D02-887C-D4FBA9F186AD}" destId="{351B7AC1-F4B5-4D35-A01F-573D2D9D1091}" srcOrd="0" destOrd="0" presId="urn:microsoft.com/office/officeart/2005/8/layout/orgChart1"/>
    <dgm:cxn modelId="{E389842B-2E3C-474B-9600-4A2A3618C0FF}" type="presOf" srcId="{5BE4C5C9-704E-4D02-887C-D4FBA9F186AD}" destId="{450E68D9-1706-48DB-B4F7-8EBE43BFD58E}" srcOrd="1" destOrd="0" presId="urn:microsoft.com/office/officeart/2005/8/layout/orgChart1"/>
    <dgm:cxn modelId="{BDC91446-FE20-41A5-BCC5-ADC3D36D4764}" srcId="{B5C3C0D9-84BC-45E3-B4DC-531AB919575F}" destId="{5BE4C5C9-704E-4D02-887C-D4FBA9F186AD}" srcOrd="0" destOrd="0" parTransId="{E41A9698-2901-48D0-A1D0-B5F10EA5AA6D}" sibTransId="{71796E06-11DF-47D0-92E8-466AC916FC52}"/>
    <dgm:cxn modelId="{18498C48-2887-498C-A7DE-F10CE442F912}" srcId="{B5C3C0D9-84BC-45E3-B4DC-531AB919575F}" destId="{4382FC51-C601-44AB-A587-A5B61170F2E3}" srcOrd="1" destOrd="0" parTransId="{9D1AA8C3-D342-4148-9D80-69E93E53049E}" sibTransId="{0500CBC7-2937-4144-91A2-7FED987CF547}"/>
    <dgm:cxn modelId="{5DBCF59B-10D1-4F18-AE57-AD9D3A055AF9}" type="presOf" srcId="{4382FC51-C601-44AB-A587-A5B61170F2E3}" destId="{DFC609E8-A085-438E-A853-04DE4163612A}" srcOrd="1" destOrd="0" presId="urn:microsoft.com/office/officeart/2005/8/layout/orgChart1"/>
    <dgm:cxn modelId="{2DF50FF9-829B-4256-9EEC-5AACFABB246C}" type="presOf" srcId="{4382FC51-C601-44AB-A587-A5B61170F2E3}" destId="{392AD2FC-7119-4BDD-9819-7A5F638DFD58}" srcOrd="0" destOrd="0" presId="urn:microsoft.com/office/officeart/2005/8/layout/orgChart1"/>
    <dgm:cxn modelId="{40A97EF5-70F5-4EA1-941B-C3BDD7CD8216}" type="presParOf" srcId="{FF131D96-5D91-4659-9165-1EF77A204B45}" destId="{C2CF7275-4526-4224-82B3-B643CA15391C}" srcOrd="0" destOrd="0" presId="urn:microsoft.com/office/officeart/2005/8/layout/orgChart1"/>
    <dgm:cxn modelId="{868D8888-6BE9-423B-AA5B-8B8FE82F122A}" type="presParOf" srcId="{C2CF7275-4526-4224-82B3-B643CA15391C}" destId="{350C81BA-FED2-4B62-B381-9CBB10890CA6}" srcOrd="0" destOrd="0" presId="urn:microsoft.com/office/officeart/2005/8/layout/orgChart1"/>
    <dgm:cxn modelId="{BC832219-C4D4-4002-96F1-6F0A2F148129}" type="presParOf" srcId="{350C81BA-FED2-4B62-B381-9CBB10890CA6}" destId="{351B7AC1-F4B5-4D35-A01F-573D2D9D1091}" srcOrd="0" destOrd="0" presId="urn:microsoft.com/office/officeart/2005/8/layout/orgChart1"/>
    <dgm:cxn modelId="{7E7D5392-6EFC-478F-B566-302809106163}" type="presParOf" srcId="{350C81BA-FED2-4B62-B381-9CBB10890CA6}" destId="{450E68D9-1706-48DB-B4F7-8EBE43BFD58E}" srcOrd="1" destOrd="0" presId="urn:microsoft.com/office/officeart/2005/8/layout/orgChart1"/>
    <dgm:cxn modelId="{0455703C-DB84-4EC8-AA03-A4035FC85F28}" type="presParOf" srcId="{C2CF7275-4526-4224-82B3-B643CA15391C}" destId="{68FA4DFC-576F-451A-96A6-432DB0D862E7}" srcOrd="1" destOrd="0" presId="urn:microsoft.com/office/officeart/2005/8/layout/orgChart1"/>
    <dgm:cxn modelId="{66B2CD6B-29D0-4AF0-A4BC-AFFE285407A0}" type="presParOf" srcId="{C2CF7275-4526-4224-82B3-B643CA15391C}" destId="{2AB852E4-B9A6-411F-8E84-F48746C8AA26}" srcOrd="2" destOrd="0" presId="urn:microsoft.com/office/officeart/2005/8/layout/orgChart1"/>
    <dgm:cxn modelId="{7C03678E-D649-4AD8-A150-CF16F2496BEE}" type="presParOf" srcId="{FF131D96-5D91-4659-9165-1EF77A204B45}" destId="{A5041F24-FD65-4DAF-A3D6-0A0B31F6259B}" srcOrd="1" destOrd="0" presId="urn:microsoft.com/office/officeart/2005/8/layout/orgChart1"/>
    <dgm:cxn modelId="{FA618162-4697-448B-8A15-9FF418AB68EB}" type="presParOf" srcId="{A5041F24-FD65-4DAF-A3D6-0A0B31F6259B}" destId="{99047C1F-E9EB-4D9A-AC20-38101D277A23}" srcOrd="0" destOrd="0" presId="urn:microsoft.com/office/officeart/2005/8/layout/orgChart1"/>
    <dgm:cxn modelId="{1628A23E-5E0A-4DC7-9305-6162D70CFD3E}" type="presParOf" srcId="{99047C1F-E9EB-4D9A-AC20-38101D277A23}" destId="{392AD2FC-7119-4BDD-9819-7A5F638DFD58}" srcOrd="0" destOrd="0" presId="urn:microsoft.com/office/officeart/2005/8/layout/orgChart1"/>
    <dgm:cxn modelId="{E2FF82E8-342A-43AF-80B9-3AE58873B55D}" type="presParOf" srcId="{99047C1F-E9EB-4D9A-AC20-38101D277A23}" destId="{DFC609E8-A085-438E-A853-04DE4163612A}" srcOrd="1" destOrd="0" presId="urn:microsoft.com/office/officeart/2005/8/layout/orgChart1"/>
    <dgm:cxn modelId="{A43EB9E6-CCD8-47EB-9E47-A11F1D2B9749}" type="presParOf" srcId="{A5041F24-FD65-4DAF-A3D6-0A0B31F6259B}" destId="{FA5D9E2D-7729-4293-BE63-2A7108CF6611}" srcOrd="1" destOrd="0" presId="urn:microsoft.com/office/officeart/2005/8/layout/orgChart1"/>
    <dgm:cxn modelId="{D70EE7AD-9296-4D5E-A7C4-1F46CF3641BC}" type="presParOf" srcId="{A5041F24-FD65-4DAF-A3D6-0A0B31F6259B}" destId="{BECBD79C-8F2E-42F3-B2BB-F164DCDE766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832F09-A338-4F34-8BD8-4A43343E04F5}"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CC14E910-716A-4B00-BC1F-A5A130D98CBD}">
      <dgm:prSet custT="1"/>
      <dgm:spPr/>
      <dgm:t>
        <a:bodyPr/>
        <a:lstStyle/>
        <a:p>
          <a:r>
            <a:rPr lang="hr-HR" sz="3300" dirty="0"/>
            <a:t>Poštovanje</a:t>
          </a:r>
          <a:endParaRPr lang="en-US" sz="3300" dirty="0"/>
        </a:p>
      </dgm:t>
    </dgm:pt>
    <dgm:pt modelId="{110E66FE-C3C2-484E-95FD-D94319C87E15}" type="parTrans" cxnId="{48F2B241-BFFB-4DC5-A488-101258FDB460}">
      <dgm:prSet/>
      <dgm:spPr/>
      <dgm:t>
        <a:bodyPr/>
        <a:lstStyle/>
        <a:p>
          <a:endParaRPr lang="en-US"/>
        </a:p>
      </dgm:t>
    </dgm:pt>
    <dgm:pt modelId="{23D475A5-B86D-473A-9201-252F629FAA5A}" type="sibTrans" cxnId="{48F2B241-BFFB-4DC5-A488-101258FDB460}">
      <dgm:prSet/>
      <dgm:spPr/>
      <dgm:t>
        <a:bodyPr/>
        <a:lstStyle/>
        <a:p>
          <a:endParaRPr lang="en-US"/>
        </a:p>
      </dgm:t>
    </dgm:pt>
    <dgm:pt modelId="{219505C0-4B1A-4088-8D0A-66D71C0B8A16}">
      <dgm:prSet/>
      <dgm:spPr/>
      <dgm:t>
        <a:bodyPr/>
        <a:lstStyle/>
        <a:p>
          <a:r>
            <a:rPr lang="hr-HR" dirty="0"/>
            <a:t>Povratna informacija</a:t>
          </a:r>
          <a:endParaRPr lang="en-US" dirty="0"/>
        </a:p>
      </dgm:t>
    </dgm:pt>
    <dgm:pt modelId="{DDCC323C-CDA2-4A80-9684-5104C23E6EF4}" type="parTrans" cxnId="{67147A23-2CB2-4A58-BFA9-4C1764C85C44}">
      <dgm:prSet/>
      <dgm:spPr/>
      <dgm:t>
        <a:bodyPr/>
        <a:lstStyle/>
        <a:p>
          <a:endParaRPr lang="en-US"/>
        </a:p>
      </dgm:t>
    </dgm:pt>
    <dgm:pt modelId="{6A8DB23A-57CF-4F9E-B0E5-B623FCEFDC56}" type="sibTrans" cxnId="{67147A23-2CB2-4A58-BFA9-4C1764C85C44}">
      <dgm:prSet/>
      <dgm:spPr/>
      <dgm:t>
        <a:bodyPr/>
        <a:lstStyle/>
        <a:p>
          <a:endParaRPr lang="en-US"/>
        </a:p>
      </dgm:t>
    </dgm:pt>
    <dgm:pt modelId="{15557244-BEC5-449B-A943-F4239FCAF271}">
      <dgm:prSet/>
      <dgm:spPr/>
      <dgm:t>
        <a:bodyPr/>
        <a:lstStyle/>
        <a:p>
          <a:r>
            <a:rPr lang="hr-HR" dirty="0"/>
            <a:t>Prepoznavanje doprinosa članova</a:t>
          </a:r>
          <a:endParaRPr lang="en-US" dirty="0"/>
        </a:p>
      </dgm:t>
    </dgm:pt>
    <dgm:pt modelId="{6DE05187-9102-4EDD-BAD2-B06B9FBE4118}" type="parTrans" cxnId="{7BB22C10-2EBB-46CA-9216-768123C8E2B4}">
      <dgm:prSet/>
      <dgm:spPr/>
      <dgm:t>
        <a:bodyPr/>
        <a:lstStyle/>
        <a:p>
          <a:endParaRPr lang="en-US"/>
        </a:p>
      </dgm:t>
    </dgm:pt>
    <dgm:pt modelId="{446A2395-C766-4467-961B-F6ACD37308D0}" type="sibTrans" cxnId="{7BB22C10-2EBB-46CA-9216-768123C8E2B4}">
      <dgm:prSet/>
      <dgm:spPr/>
      <dgm:t>
        <a:bodyPr/>
        <a:lstStyle/>
        <a:p>
          <a:endParaRPr lang="en-US"/>
        </a:p>
      </dgm:t>
    </dgm:pt>
    <dgm:pt modelId="{4216F0D8-4FDB-447A-B30D-669505551316}">
      <dgm:prSet/>
      <dgm:spPr/>
      <dgm:t>
        <a:bodyPr/>
        <a:lstStyle/>
        <a:p>
          <a:r>
            <a:rPr lang="hr-HR" dirty="0"/>
            <a:t>Glas - sudjelovanje u donošenju odluka</a:t>
          </a:r>
          <a:endParaRPr lang="en-US" dirty="0"/>
        </a:p>
      </dgm:t>
    </dgm:pt>
    <dgm:pt modelId="{217CEA6B-854C-4664-99CE-F0887C4CD3CD}" type="parTrans" cxnId="{98D8425B-C3B2-4515-B86A-CFB21440C615}">
      <dgm:prSet/>
      <dgm:spPr/>
      <dgm:t>
        <a:bodyPr/>
        <a:lstStyle/>
        <a:p>
          <a:endParaRPr lang="en-US"/>
        </a:p>
      </dgm:t>
    </dgm:pt>
    <dgm:pt modelId="{5161AA2F-09C5-4FF7-8912-DEBAA8B7D2B1}" type="sibTrans" cxnId="{98D8425B-C3B2-4515-B86A-CFB21440C615}">
      <dgm:prSet/>
      <dgm:spPr/>
      <dgm:t>
        <a:bodyPr/>
        <a:lstStyle/>
        <a:p>
          <a:endParaRPr lang="en-US"/>
        </a:p>
      </dgm:t>
    </dgm:pt>
    <dgm:pt modelId="{6EFF7AAB-9D06-49DF-B546-03EB807455B9}">
      <dgm:prSet/>
      <dgm:spPr/>
      <dgm:t>
        <a:bodyPr/>
        <a:lstStyle/>
        <a:p>
          <a:r>
            <a:rPr lang="hr-HR" dirty="0"/>
            <a:t>Poticanje radnika, ne samo kroz potpore i povlastice</a:t>
          </a:r>
          <a:endParaRPr lang="en-US" dirty="0"/>
        </a:p>
      </dgm:t>
    </dgm:pt>
    <dgm:pt modelId="{39B5F68C-25EF-4E85-ABE1-6983A746F47C}" type="parTrans" cxnId="{6983882E-EB24-4B69-A515-64659F2D57AB}">
      <dgm:prSet/>
      <dgm:spPr/>
      <dgm:t>
        <a:bodyPr/>
        <a:lstStyle/>
        <a:p>
          <a:endParaRPr lang="en-US"/>
        </a:p>
      </dgm:t>
    </dgm:pt>
    <dgm:pt modelId="{9DD53060-FB01-41F2-8AE1-6B6BAB89A54B}" type="sibTrans" cxnId="{6983882E-EB24-4B69-A515-64659F2D57AB}">
      <dgm:prSet/>
      <dgm:spPr/>
      <dgm:t>
        <a:bodyPr/>
        <a:lstStyle/>
        <a:p>
          <a:endParaRPr lang="en-US"/>
        </a:p>
      </dgm:t>
    </dgm:pt>
    <dgm:pt modelId="{BD44D5DC-7D84-4569-B63B-A223EE046036}" type="pres">
      <dgm:prSet presAssocID="{E0832F09-A338-4F34-8BD8-4A43343E04F5}" presName="diagram" presStyleCnt="0">
        <dgm:presLayoutVars>
          <dgm:dir/>
          <dgm:resizeHandles val="exact"/>
        </dgm:presLayoutVars>
      </dgm:prSet>
      <dgm:spPr/>
    </dgm:pt>
    <dgm:pt modelId="{022E7581-7152-4E77-AC3E-43CF2846A385}" type="pres">
      <dgm:prSet presAssocID="{CC14E910-716A-4B00-BC1F-A5A130D98CBD}" presName="node" presStyleLbl="node1" presStyleIdx="0" presStyleCnt="5">
        <dgm:presLayoutVars>
          <dgm:bulletEnabled val="1"/>
        </dgm:presLayoutVars>
      </dgm:prSet>
      <dgm:spPr/>
    </dgm:pt>
    <dgm:pt modelId="{F98E8336-78EC-4A2B-9008-773E7C12006F}" type="pres">
      <dgm:prSet presAssocID="{23D475A5-B86D-473A-9201-252F629FAA5A}" presName="sibTrans" presStyleCnt="0"/>
      <dgm:spPr/>
    </dgm:pt>
    <dgm:pt modelId="{287EEF34-573C-4EC0-9686-B2074CB2271C}" type="pres">
      <dgm:prSet presAssocID="{219505C0-4B1A-4088-8D0A-66D71C0B8A16}" presName="node" presStyleLbl="node1" presStyleIdx="1" presStyleCnt="5">
        <dgm:presLayoutVars>
          <dgm:bulletEnabled val="1"/>
        </dgm:presLayoutVars>
      </dgm:prSet>
      <dgm:spPr/>
    </dgm:pt>
    <dgm:pt modelId="{FEBFD622-46F2-41FF-8CA7-CD793F5155B5}" type="pres">
      <dgm:prSet presAssocID="{6A8DB23A-57CF-4F9E-B0E5-B623FCEFDC56}" presName="sibTrans" presStyleCnt="0"/>
      <dgm:spPr/>
    </dgm:pt>
    <dgm:pt modelId="{C874DE8F-4346-4BFD-A015-745F6325DCCF}" type="pres">
      <dgm:prSet presAssocID="{15557244-BEC5-449B-A943-F4239FCAF271}" presName="node" presStyleLbl="node1" presStyleIdx="2" presStyleCnt="5">
        <dgm:presLayoutVars>
          <dgm:bulletEnabled val="1"/>
        </dgm:presLayoutVars>
      </dgm:prSet>
      <dgm:spPr/>
    </dgm:pt>
    <dgm:pt modelId="{042D02C9-B923-4F0F-AECE-B2050FDC79B2}" type="pres">
      <dgm:prSet presAssocID="{446A2395-C766-4467-961B-F6ACD37308D0}" presName="sibTrans" presStyleCnt="0"/>
      <dgm:spPr/>
    </dgm:pt>
    <dgm:pt modelId="{35ED68BB-B4A9-4ECF-9B22-859E719E44CF}" type="pres">
      <dgm:prSet presAssocID="{4216F0D8-4FDB-447A-B30D-669505551316}" presName="node" presStyleLbl="node1" presStyleIdx="3" presStyleCnt="5">
        <dgm:presLayoutVars>
          <dgm:bulletEnabled val="1"/>
        </dgm:presLayoutVars>
      </dgm:prSet>
      <dgm:spPr/>
    </dgm:pt>
    <dgm:pt modelId="{9933ED17-DC9F-4CEF-AB6A-049DD6B829B1}" type="pres">
      <dgm:prSet presAssocID="{5161AA2F-09C5-4FF7-8912-DEBAA8B7D2B1}" presName="sibTrans" presStyleCnt="0"/>
      <dgm:spPr/>
    </dgm:pt>
    <dgm:pt modelId="{59307C7C-3112-4C61-AA5C-C2EF226D788E}" type="pres">
      <dgm:prSet presAssocID="{6EFF7AAB-9D06-49DF-B546-03EB807455B9}" presName="node" presStyleLbl="node1" presStyleIdx="4" presStyleCnt="5" custScaleX="113476">
        <dgm:presLayoutVars>
          <dgm:bulletEnabled val="1"/>
        </dgm:presLayoutVars>
      </dgm:prSet>
      <dgm:spPr/>
    </dgm:pt>
  </dgm:ptLst>
  <dgm:cxnLst>
    <dgm:cxn modelId="{7BB22C10-2EBB-46CA-9216-768123C8E2B4}" srcId="{E0832F09-A338-4F34-8BD8-4A43343E04F5}" destId="{15557244-BEC5-449B-A943-F4239FCAF271}" srcOrd="2" destOrd="0" parTransId="{6DE05187-9102-4EDD-BAD2-B06B9FBE4118}" sibTransId="{446A2395-C766-4467-961B-F6ACD37308D0}"/>
    <dgm:cxn modelId="{67147A23-2CB2-4A58-BFA9-4C1764C85C44}" srcId="{E0832F09-A338-4F34-8BD8-4A43343E04F5}" destId="{219505C0-4B1A-4088-8D0A-66D71C0B8A16}" srcOrd="1" destOrd="0" parTransId="{DDCC323C-CDA2-4A80-9684-5104C23E6EF4}" sibTransId="{6A8DB23A-57CF-4F9E-B0E5-B623FCEFDC56}"/>
    <dgm:cxn modelId="{6983882E-EB24-4B69-A515-64659F2D57AB}" srcId="{E0832F09-A338-4F34-8BD8-4A43343E04F5}" destId="{6EFF7AAB-9D06-49DF-B546-03EB807455B9}" srcOrd="4" destOrd="0" parTransId="{39B5F68C-25EF-4E85-ABE1-6983A746F47C}" sibTransId="{9DD53060-FB01-41F2-8AE1-6B6BAB89A54B}"/>
    <dgm:cxn modelId="{98D8425B-C3B2-4515-B86A-CFB21440C615}" srcId="{E0832F09-A338-4F34-8BD8-4A43343E04F5}" destId="{4216F0D8-4FDB-447A-B30D-669505551316}" srcOrd="3" destOrd="0" parTransId="{217CEA6B-854C-4664-99CE-F0887C4CD3CD}" sibTransId="{5161AA2F-09C5-4FF7-8912-DEBAA8B7D2B1}"/>
    <dgm:cxn modelId="{48F2B241-BFFB-4DC5-A488-101258FDB460}" srcId="{E0832F09-A338-4F34-8BD8-4A43343E04F5}" destId="{CC14E910-716A-4B00-BC1F-A5A130D98CBD}" srcOrd="0" destOrd="0" parTransId="{110E66FE-C3C2-484E-95FD-D94319C87E15}" sibTransId="{23D475A5-B86D-473A-9201-252F629FAA5A}"/>
    <dgm:cxn modelId="{759C194A-9B21-4D24-8B82-3E3158DE71AF}" type="presOf" srcId="{15557244-BEC5-449B-A943-F4239FCAF271}" destId="{C874DE8F-4346-4BFD-A015-745F6325DCCF}" srcOrd="0" destOrd="0" presId="urn:microsoft.com/office/officeart/2005/8/layout/default"/>
    <dgm:cxn modelId="{EE888E5A-CBF0-4E77-971D-2509394CC7A0}" type="presOf" srcId="{219505C0-4B1A-4088-8D0A-66D71C0B8A16}" destId="{287EEF34-573C-4EC0-9686-B2074CB2271C}" srcOrd="0" destOrd="0" presId="urn:microsoft.com/office/officeart/2005/8/layout/default"/>
    <dgm:cxn modelId="{93046A82-EB16-4A0D-9989-70EA18F7851D}" type="presOf" srcId="{E0832F09-A338-4F34-8BD8-4A43343E04F5}" destId="{BD44D5DC-7D84-4569-B63B-A223EE046036}" srcOrd="0" destOrd="0" presId="urn:microsoft.com/office/officeart/2005/8/layout/default"/>
    <dgm:cxn modelId="{07F79A96-D54F-46A2-8C18-1E9FD2B19DBE}" type="presOf" srcId="{6EFF7AAB-9D06-49DF-B546-03EB807455B9}" destId="{59307C7C-3112-4C61-AA5C-C2EF226D788E}" srcOrd="0" destOrd="0" presId="urn:microsoft.com/office/officeart/2005/8/layout/default"/>
    <dgm:cxn modelId="{3B8FAABE-6E99-4F7B-A880-0468B76D3AAF}" type="presOf" srcId="{4216F0D8-4FDB-447A-B30D-669505551316}" destId="{35ED68BB-B4A9-4ECF-9B22-859E719E44CF}" srcOrd="0" destOrd="0" presId="urn:microsoft.com/office/officeart/2005/8/layout/default"/>
    <dgm:cxn modelId="{C176F2E9-5EC6-4762-A6B8-747059BA0379}" type="presOf" srcId="{CC14E910-716A-4B00-BC1F-A5A130D98CBD}" destId="{022E7581-7152-4E77-AC3E-43CF2846A385}" srcOrd="0" destOrd="0" presId="urn:microsoft.com/office/officeart/2005/8/layout/default"/>
    <dgm:cxn modelId="{0CBA92D6-B391-4A83-8CB8-27348F64AD24}" type="presParOf" srcId="{BD44D5DC-7D84-4569-B63B-A223EE046036}" destId="{022E7581-7152-4E77-AC3E-43CF2846A385}" srcOrd="0" destOrd="0" presId="urn:microsoft.com/office/officeart/2005/8/layout/default"/>
    <dgm:cxn modelId="{5E27FF6D-CCC2-45C5-A3CA-766E11904C7B}" type="presParOf" srcId="{BD44D5DC-7D84-4569-B63B-A223EE046036}" destId="{F98E8336-78EC-4A2B-9008-773E7C12006F}" srcOrd="1" destOrd="0" presId="urn:microsoft.com/office/officeart/2005/8/layout/default"/>
    <dgm:cxn modelId="{4952C764-99D7-4B5B-A185-44F475086CA1}" type="presParOf" srcId="{BD44D5DC-7D84-4569-B63B-A223EE046036}" destId="{287EEF34-573C-4EC0-9686-B2074CB2271C}" srcOrd="2" destOrd="0" presId="urn:microsoft.com/office/officeart/2005/8/layout/default"/>
    <dgm:cxn modelId="{566C3D2B-9708-4B24-A4D2-0255570F0D18}" type="presParOf" srcId="{BD44D5DC-7D84-4569-B63B-A223EE046036}" destId="{FEBFD622-46F2-41FF-8CA7-CD793F5155B5}" srcOrd="3" destOrd="0" presId="urn:microsoft.com/office/officeart/2005/8/layout/default"/>
    <dgm:cxn modelId="{960CF806-AB09-4AC5-A523-536264670E69}" type="presParOf" srcId="{BD44D5DC-7D84-4569-B63B-A223EE046036}" destId="{C874DE8F-4346-4BFD-A015-745F6325DCCF}" srcOrd="4" destOrd="0" presId="urn:microsoft.com/office/officeart/2005/8/layout/default"/>
    <dgm:cxn modelId="{F3E6AFB2-B7EF-4EE7-9E3A-FDD185F3D829}" type="presParOf" srcId="{BD44D5DC-7D84-4569-B63B-A223EE046036}" destId="{042D02C9-B923-4F0F-AECE-B2050FDC79B2}" srcOrd="5" destOrd="0" presId="urn:microsoft.com/office/officeart/2005/8/layout/default"/>
    <dgm:cxn modelId="{0D43C3E9-A08D-42FE-AC47-B76F572ABF4E}" type="presParOf" srcId="{BD44D5DC-7D84-4569-B63B-A223EE046036}" destId="{35ED68BB-B4A9-4ECF-9B22-859E719E44CF}" srcOrd="6" destOrd="0" presId="urn:microsoft.com/office/officeart/2005/8/layout/default"/>
    <dgm:cxn modelId="{3D7F6E9F-64BF-4F89-89CE-41B1FA45614C}" type="presParOf" srcId="{BD44D5DC-7D84-4569-B63B-A223EE046036}" destId="{9933ED17-DC9F-4CEF-AB6A-049DD6B829B1}" srcOrd="7" destOrd="0" presId="urn:microsoft.com/office/officeart/2005/8/layout/default"/>
    <dgm:cxn modelId="{B3FE6A23-5EAC-4193-A1F6-93858440BD5F}" type="presParOf" srcId="{BD44D5DC-7D84-4569-B63B-A223EE046036}" destId="{59307C7C-3112-4C61-AA5C-C2EF226D788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6F19D2-8B99-4488-8E3F-3C4E6A101107}" type="doc">
      <dgm:prSet loTypeId="urn:microsoft.com/office/officeart/2008/layout/LinedList" loCatId="list" qsTypeId="urn:microsoft.com/office/officeart/2005/8/quickstyle/simple2" qsCatId="simple" csTypeId="urn:microsoft.com/office/officeart/2005/8/colors/accent6_2" csCatId="accent6" phldr="1"/>
      <dgm:spPr/>
      <dgm:t>
        <a:bodyPr/>
        <a:lstStyle/>
        <a:p>
          <a:endParaRPr lang="en-US"/>
        </a:p>
      </dgm:t>
    </dgm:pt>
    <dgm:pt modelId="{B294A552-1E19-4AFB-AB8A-E83ECE74CA4E}">
      <dgm:prSet custT="1"/>
      <dgm:spPr/>
      <dgm:t>
        <a:bodyPr/>
        <a:lstStyle/>
        <a:p>
          <a:r>
            <a:rPr lang="hr-HR" sz="2000"/>
            <a:t>sadržaj</a:t>
          </a:r>
        </a:p>
      </dgm:t>
    </dgm:pt>
    <dgm:pt modelId="{C6F9B6EF-5EBB-49EC-9C47-89314ACB0CD2}" type="parTrans" cxnId="{ACA4FD17-C877-4F68-85D0-6A5760730EB1}">
      <dgm:prSet/>
      <dgm:spPr/>
      <dgm:t>
        <a:bodyPr/>
        <a:lstStyle/>
        <a:p>
          <a:endParaRPr lang="en-US" sz="2000"/>
        </a:p>
      </dgm:t>
    </dgm:pt>
    <dgm:pt modelId="{AF01D2BC-B531-499C-9B9B-418F9B1B36B2}" type="sibTrans" cxnId="{ACA4FD17-C877-4F68-85D0-6A5760730EB1}">
      <dgm:prSet/>
      <dgm:spPr/>
      <dgm:t>
        <a:bodyPr/>
        <a:lstStyle/>
        <a:p>
          <a:endParaRPr lang="en-US" sz="2000"/>
        </a:p>
      </dgm:t>
    </dgm:pt>
    <dgm:pt modelId="{08FB1350-E32F-468C-BB79-799659143EE0}">
      <dgm:prSet custT="1"/>
      <dgm:spPr/>
      <dgm:t>
        <a:bodyPr/>
        <a:lstStyle/>
        <a:p>
          <a:r>
            <a:rPr lang="hr-HR" sz="2000" dirty="0"/>
            <a:t>ciljnu skupinu</a:t>
          </a:r>
          <a:endParaRPr lang="en-US" sz="2000" dirty="0"/>
        </a:p>
      </dgm:t>
    </dgm:pt>
    <dgm:pt modelId="{612121FB-1200-4418-8AD8-89FC8E852884}" type="parTrans" cxnId="{9D24BB93-0D2D-41AD-9311-10282474D444}">
      <dgm:prSet/>
      <dgm:spPr/>
      <dgm:t>
        <a:bodyPr/>
        <a:lstStyle/>
        <a:p>
          <a:endParaRPr lang="en-US" sz="2000"/>
        </a:p>
      </dgm:t>
    </dgm:pt>
    <dgm:pt modelId="{61885315-63E3-461E-BBD3-1B2B8EC1087B}" type="sibTrans" cxnId="{9D24BB93-0D2D-41AD-9311-10282474D444}">
      <dgm:prSet/>
      <dgm:spPr/>
      <dgm:t>
        <a:bodyPr/>
        <a:lstStyle/>
        <a:p>
          <a:endParaRPr lang="en-US" sz="2000"/>
        </a:p>
      </dgm:t>
    </dgm:pt>
    <dgm:pt modelId="{E21E8621-7484-4847-B25C-FE35610847F4}">
      <dgm:prSet custT="1"/>
      <dgm:spPr/>
      <dgm:t>
        <a:bodyPr/>
        <a:lstStyle/>
        <a:p>
          <a:r>
            <a:rPr lang="hr-HR" sz="2000" dirty="0"/>
            <a:t>format (alat)	</a:t>
          </a:r>
          <a:endParaRPr lang="en-US" sz="2000" dirty="0"/>
        </a:p>
      </dgm:t>
    </dgm:pt>
    <dgm:pt modelId="{10BB4820-E1C9-47F7-B0F6-8250169A0124}" type="parTrans" cxnId="{2CF2A440-566E-438E-9DD9-06010D4D5A9E}">
      <dgm:prSet/>
      <dgm:spPr/>
      <dgm:t>
        <a:bodyPr/>
        <a:lstStyle/>
        <a:p>
          <a:endParaRPr lang="en-US" sz="2000"/>
        </a:p>
      </dgm:t>
    </dgm:pt>
    <dgm:pt modelId="{2729224E-B3EC-4D32-9F8E-9D93CB5FB8EF}" type="sibTrans" cxnId="{2CF2A440-566E-438E-9DD9-06010D4D5A9E}">
      <dgm:prSet/>
      <dgm:spPr/>
      <dgm:t>
        <a:bodyPr/>
        <a:lstStyle/>
        <a:p>
          <a:endParaRPr lang="en-US" sz="2000"/>
        </a:p>
      </dgm:t>
    </dgm:pt>
    <dgm:pt modelId="{430C9F0B-82AC-44CF-B6C1-ECC3F3F49F4D}">
      <dgm:prSet custT="1"/>
      <dgm:spPr/>
      <dgm:t>
        <a:bodyPr/>
        <a:lstStyle/>
        <a:p>
          <a:r>
            <a:rPr lang="hr-HR" sz="2000"/>
            <a:t>komunikacijski kanal</a:t>
          </a:r>
          <a:endParaRPr lang="en-US" sz="2000"/>
        </a:p>
      </dgm:t>
    </dgm:pt>
    <dgm:pt modelId="{88657F6B-C5E8-4538-9EF4-8B669B81DAF7}" type="parTrans" cxnId="{56C435E3-2967-4982-A165-878834762288}">
      <dgm:prSet/>
      <dgm:spPr/>
      <dgm:t>
        <a:bodyPr/>
        <a:lstStyle/>
        <a:p>
          <a:endParaRPr lang="en-US" sz="2000"/>
        </a:p>
      </dgm:t>
    </dgm:pt>
    <dgm:pt modelId="{6D595478-84D4-4E83-B4F6-04A746175948}" type="sibTrans" cxnId="{56C435E3-2967-4982-A165-878834762288}">
      <dgm:prSet/>
      <dgm:spPr/>
      <dgm:t>
        <a:bodyPr/>
        <a:lstStyle/>
        <a:p>
          <a:endParaRPr lang="en-US" sz="2000"/>
        </a:p>
      </dgm:t>
    </dgm:pt>
    <dgm:pt modelId="{546F055B-EBD0-40A8-8CCE-24411FA2A917}">
      <dgm:prSet custT="1"/>
      <dgm:spPr/>
      <dgm:t>
        <a:bodyPr/>
        <a:lstStyle/>
        <a:p>
          <a:r>
            <a:rPr lang="hr-HR" sz="2000" dirty="0"/>
            <a:t>ton</a:t>
          </a:r>
          <a:endParaRPr lang="en-US" sz="2000" dirty="0"/>
        </a:p>
      </dgm:t>
    </dgm:pt>
    <dgm:pt modelId="{8D75D011-7616-4ED9-8282-215E4BA547FC}" type="parTrans" cxnId="{FCB89E35-01BA-4E78-A6B9-D72F1953D2EC}">
      <dgm:prSet/>
      <dgm:spPr/>
      <dgm:t>
        <a:bodyPr/>
        <a:lstStyle/>
        <a:p>
          <a:endParaRPr lang="en-US" sz="2000"/>
        </a:p>
      </dgm:t>
    </dgm:pt>
    <dgm:pt modelId="{8399E24B-2F69-4F38-BAC2-6315772A8E64}" type="sibTrans" cxnId="{FCB89E35-01BA-4E78-A6B9-D72F1953D2EC}">
      <dgm:prSet/>
      <dgm:spPr/>
      <dgm:t>
        <a:bodyPr/>
        <a:lstStyle/>
        <a:p>
          <a:endParaRPr lang="en-US" sz="2000"/>
        </a:p>
      </dgm:t>
    </dgm:pt>
    <dgm:pt modelId="{A6F04DD1-639B-4C8B-A2EA-8A4F64EFAF1A}">
      <dgm:prSet custT="1"/>
      <dgm:spPr/>
      <dgm:t>
        <a:bodyPr/>
        <a:lstStyle/>
        <a:p>
          <a:r>
            <a:rPr lang="hr-HR" sz="2000" dirty="0"/>
            <a:t>trenutak plasmana.</a:t>
          </a:r>
          <a:endParaRPr lang="en-US" sz="2000" dirty="0"/>
        </a:p>
      </dgm:t>
    </dgm:pt>
    <dgm:pt modelId="{58635946-0B8E-41B8-AA48-693DA789DAE3}" type="parTrans" cxnId="{81D5C3E9-4DED-4D72-8209-3A34821061FF}">
      <dgm:prSet/>
      <dgm:spPr/>
      <dgm:t>
        <a:bodyPr/>
        <a:lstStyle/>
        <a:p>
          <a:endParaRPr lang="en-US" sz="2000"/>
        </a:p>
      </dgm:t>
    </dgm:pt>
    <dgm:pt modelId="{EB2FB83D-48A1-4A2D-968F-9C98F1033ACF}" type="sibTrans" cxnId="{81D5C3E9-4DED-4D72-8209-3A34821061FF}">
      <dgm:prSet/>
      <dgm:spPr/>
      <dgm:t>
        <a:bodyPr/>
        <a:lstStyle/>
        <a:p>
          <a:endParaRPr lang="en-US" sz="2000"/>
        </a:p>
      </dgm:t>
    </dgm:pt>
    <dgm:pt modelId="{A34F3765-8600-4BA2-A277-CB869E6281D4}" type="pres">
      <dgm:prSet presAssocID="{106F19D2-8B99-4488-8E3F-3C4E6A101107}" presName="vert0" presStyleCnt="0">
        <dgm:presLayoutVars>
          <dgm:dir/>
          <dgm:animOne val="branch"/>
          <dgm:animLvl val="lvl"/>
        </dgm:presLayoutVars>
      </dgm:prSet>
      <dgm:spPr/>
    </dgm:pt>
    <dgm:pt modelId="{0016408E-753A-46AC-94D6-4FCC18510051}" type="pres">
      <dgm:prSet presAssocID="{B294A552-1E19-4AFB-AB8A-E83ECE74CA4E}" presName="thickLine" presStyleLbl="alignNode1" presStyleIdx="0" presStyleCnt="6"/>
      <dgm:spPr/>
    </dgm:pt>
    <dgm:pt modelId="{7C9DC906-EFCE-442B-A6A8-9426CD02AFDC}" type="pres">
      <dgm:prSet presAssocID="{B294A552-1E19-4AFB-AB8A-E83ECE74CA4E}" presName="horz1" presStyleCnt="0"/>
      <dgm:spPr/>
    </dgm:pt>
    <dgm:pt modelId="{2CF46FAA-37FC-4613-BD7C-183CE755CBC8}" type="pres">
      <dgm:prSet presAssocID="{B294A552-1E19-4AFB-AB8A-E83ECE74CA4E}" presName="tx1" presStyleLbl="revTx" presStyleIdx="0" presStyleCnt="6"/>
      <dgm:spPr/>
    </dgm:pt>
    <dgm:pt modelId="{92360DD5-C173-47AF-A92B-DE41D01474C7}" type="pres">
      <dgm:prSet presAssocID="{B294A552-1E19-4AFB-AB8A-E83ECE74CA4E}" presName="vert1" presStyleCnt="0"/>
      <dgm:spPr/>
    </dgm:pt>
    <dgm:pt modelId="{5B6DA30D-8B7B-4887-98CD-86D68408DD17}" type="pres">
      <dgm:prSet presAssocID="{08FB1350-E32F-468C-BB79-799659143EE0}" presName="thickLine" presStyleLbl="alignNode1" presStyleIdx="1" presStyleCnt="6"/>
      <dgm:spPr/>
    </dgm:pt>
    <dgm:pt modelId="{2E93E655-8871-495C-BFF7-601747B63AE4}" type="pres">
      <dgm:prSet presAssocID="{08FB1350-E32F-468C-BB79-799659143EE0}" presName="horz1" presStyleCnt="0"/>
      <dgm:spPr/>
    </dgm:pt>
    <dgm:pt modelId="{91DC578F-0D01-419E-9852-65C78A1B4994}" type="pres">
      <dgm:prSet presAssocID="{08FB1350-E32F-468C-BB79-799659143EE0}" presName="tx1" presStyleLbl="revTx" presStyleIdx="1" presStyleCnt="6"/>
      <dgm:spPr/>
    </dgm:pt>
    <dgm:pt modelId="{4A9FFC50-28B3-484E-B234-5474EF2C77E3}" type="pres">
      <dgm:prSet presAssocID="{08FB1350-E32F-468C-BB79-799659143EE0}" presName="vert1" presStyleCnt="0"/>
      <dgm:spPr/>
    </dgm:pt>
    <dgm:pt modelId="{D287007E-0E3F-4505-8D6A-B70B5125637E}" type="pres">
      <dgm:prSet presAssocID="{E21E8621-7484-4847-B25C-FE35610847F4}" presName="thickLine" presStyleLbl="alignNode1" presStyleIdx="2" presStyleCnt="6"/>
      <dgm:spPr/>
    </dgm:pt>
    <dgm:pt modelId="{85ED3CAC-3E58-4378-B3D6-1847A0BD807B}" type="pres">
      <dgm:prSet presAssocID="{E21E8621-7484-4847-B25C-FE35610847F4}" presName="horz1" presStyleCnt="0"/>
      <dgm:spPr/>
    </dgm:pt>
    <dgm:pt modelId="{DF70C66A-DE9D-44EB-ACA9-478AD220CA0C}" type="pres">
      <dgm:prSet presAssocID="{E21E8621-7484-4847-B25C-FE35610847F4}" presName="tx1" presStyleLbl="revTx" presStyleIdx="2" presStyleCnt="6"/>
      <dgm:spPr/>
    </dgm:pt>
    <dgm:pt modelId="{36C97341-0F00-4C72-87C4-0CAB8A6FD53E}" type="pres">
      <dgm:prSet presAssocID="{E21E8621-7484-4847-B25C-FE35610847F4}" presName="vert1" presStyleCnt="0"/>
      <dgm:spPr/>
    </dgm:pt>
    <dgm:pt modelId="{94695E37-42AE-4D6F-8285-DA48176CA4E6}" type="pres">
      <dgm:prSet presAssocID="{430C9F0B-82AC-44CF-B6C1-ECC3F3F49F4D}" presName="thickLine" presStyleLbl="alignNode1" presStyleIdx="3" presStyleCnt="6"/>
      <dgm:spPr/>
    </dgm:pt>
    <dgm:pt modelId="{A4679C33-11C5-4EB7-B298-EF7EACA86FBC}" type="pres">
      <dgm:prSet presAssocID="{430C9F0B-82AC-44CF-B6C1-ECC3F3F49F4D}" presName="horz1" presStyleCnt="0"/>
      <dgm:spPr/>
    </dgm:pt>
    <dgm:pt modelId="{0B10ADE3-5061-4885-A4BD-26ABEAD976AE}" type="pres">
      <dgm:prSet presAssocID="{430C9F0B-82AC-44CF-B6C1-ECC3F3F49F4D}" presName="tx1" presStyleLbl="revTx" presStyleIdx="3" presStyleCnt="6"/>
      <dgm:spPr/>
    </dgm:pt>
    <dgm:pt modelId="{7474F4F0-07CF-4BD5-A84B-8914037F34BA}" type="pres">
      <dgm:prSet presAssocID="{430C9F0B-82AC-44CF-B6C1-ECC3F3F49F4D}" presName="vert1" presStyleCnt="0"/>
      <dgm:spPr/>
    </dgm:pt>
    <dgm:pt modelId="{D7BB6241-3C37-43B7-8696-B06E7A123086}" type="pres">
      <dgm:prSet presAssocID="{546F055B-EBD0-40A8-8CCE-24411FA2A917}" presName="thickLine" presStyleLbl="alignNode1" presStyleIdx="4" presStyleCnt="6"/>
      <dgm:spPr/>
    </dgm:pt>
    <dgm:pt modelId="{67B176F3-3E90-49F2-BBEC-392CAF5A7FAF}" type="pres">
      <dgm:prSet presAssocID="{546F055B-EBD0-40A8-8CCE-24411FA2A917}" presName="horz1" presStyleCnt="0"/>
      <dgm:spPr/>
    </dgm:pt>
    <dgm:pt modelId="{DA96167B-81AC-4287-B8D0-7B6A36602C9C}" type="pres">
      <dgm:prSet presAssocID="{546F055B-EBD0-40A8-8CCE-24411FA2A917}" presName="tx1" presStyleLbl="revTx" presStyleIdx="4" presStyleCnt="6"/>
      <dgm:spPr/>
    </dgm:pt>
    <dgm:pt modelId="{62365DC7-BB6F-40A1-A98B-299C84750038}" type="pres">
      <dgm:prSet presAssocID="{546F055B-EBD0-40A8-8CCE-24411FA2A917}" presName="vert1" presStyleCnt="0"/>
      <dgm:spPr/>
    </dgm:pt>
    <dgm:pt modelId="{FA5E1ED5-1A2D-4D75-913A-8E582933E0AB}" type="pres">
      <dgm:prSet presAssocID="{A6F04DD1-639B-4C8B-A2EA-8A4F64EFAF1A}" presName="thickLine" presStyleLbl="alignNode1" presStyleIdx="5" presStyleCnt="6"/>
      <dgm:spPr/>
    </dgm:pt>
    <dgm:pt modelId="{D8C6E3AE-9C6D-479E-8769-48D532EFDD16}" type="pres">
      <dgm:prSet presAssocID="{A6F04DD1-639B-4C8B-A2EA-8A4F64EFAF1A}" presName="horz1" presStyleCnt="0"/>
      <dgm:spPr/>
    </dgm:pt>
    <dgm:pt modelId="{F29C95D4-5E07-41ED-B2E5-D9B4A8078641}" type="pres">
      <dgm:prSet presAssocID="{A6F04DD1-639B-4C8B-A2EA-8A4F64EFAF1A}" presName="tx1" presStyleLbl="revTx" presStyleIdx="5" presStyleCnt="6"/>
      <dgm:spPr/>
    </dgm:pt>
    <dgm:pt modelId="{D9336EAC-705C-40B2-9E55-8CE9B6DE8F95}" type="pres">
      <dgm:prSet presAssocID="{A6F04DD1-639B-4C8B-A2EA-8A4F64EFAF1A}" presName="vert1" presStyleCnt="0"/>
      <dgm:spPr/>
    </dgm:pt>
  </dgm:ptLst>
  <dgm:cxnLst>
    <dgm:cxn modelId="{4CE24A12-A380-4E32-86B5-ECEAE4955F86}" type="presOf" srcId="{B294A552-1E19-4AFB-AB8A-E83ECE74CA4E}" destId="{2CF46FAA-37FC-4613-BD7C-183CE755CBC8}" srcOrd="0" destOrd="0" presId="urn:microsoft.com/office/officeart/2008/layout/LinedList"/>
    <dgm:cxn modelId="{ACA4FD17-C877-4F68-85D0-6A5760730EB1}" srcId="{106F19D2-8B99-4488-8E3F-3C4E6A101107}" destId="{B294A552-1E19-4AFB-AB8A-E83ECE74CA4E}" srcOrd="0" destOrd="0" parTransId="{C6F9B6EF-5EBB-49EC-9C47-89314ACB0CD2}" sibTransId="{AF01D2BC-B531-499C-9B9B-418F9B1B36B2}"/>
    <dgm:cxn modelId="{FCB89E35-01BA-4E78-A6B9-D72F1953D2EC}" srcId="{106F19D2-8B99-4488-8E3F-3C4E6A101107}" destId="{546F055B-EBD0-40A8-8CCE-24411FA2A917}" srcOrd="4" destOrd="0" parTransId="{8D75D011-7616-4ED9-8282-215E4BA547FC}" sibTransId="{8399E24B-2F69-4F38-BAC2-6315772A8E64}"/>
    <dgm:cxn modelId="{2CF2A440-566E-438E-9DD9-06010D4D5A9E}" srcId="{106F19D2-8B99-4488-8E3F-3C4E6A101107}" destId="{E21E8621-7484-4847-B25C-FE35610847F4}" srcOrd="2" destOrd="0" parTransId="{10BB4820-E1C9-47F7-B0F6-8250169A0124}" sibTransId="{2729224E-B3EC-4D32-9F8E-9D93CB5FB8EF}"/>
    <dgm:cxn modelId="{7D74B96E-3EE9-4EB2-B551-A6EBA1163B69}" type="presOf" srcId="{E21E8621-7484-4847-B25C-FE35610847F4}" destId="{DF70C66A-DE9D-44EB-ACA9-478AD220CA0C}" srcOrd="0" destOrd="0" presId="urn:microsoft.com/office/officeart/2008/layout/LinedList"/>
    <dgm:cxn modelId="{9D24BB93-0D2D-41AD-9311-10282474D444}" srcId="{106F19D2-8B99-4488-8E3F-3C4E6A101107}" destId="{08FB1350-E32F-468C-BB79-799659143EE0}" srcOrd="1" destOrd="0" parTransId="{612121FB-1200-4418-8AD8-89FC8E852884}" sibTransId="{61885315-63E3-461E-BBD3-1B2B8EC1087B}"/>
    <dgm:cxn modelId="{5CFDDF96-DDD8-486E-81C5-2F3E363BFAE8}" type="presOf" srcId="{430C9F0B-82AC-44CF-B6C1-ECC3F3F49F4D}" destId="{0B10ADE3-5061-4885-A4BD-26ABEAD976AE}" srcOrd="0" destOrd="0" presId="urn:microsoft.com/office/officeart/2008/layout/LinedList"/>
    <dgm:cxn modelId="{3DEF2FB4-2B07-4834-95C7-D54F8F19B784}" type="presOf" srcId="{106F19D2-8B99-4488-8E3F-3C4E6A101107}" destId="{A34F3765-8600-4BA2-A277-CB869E6281D4}" srcOrd="0" destOrd="0" presId="urn:microsoft.com/office/officeart/2008/layout/LinedList"/>
    <dgm:cxn modelId="{9B6782BE-6E0A-4944-9E2C-EF0FF6145F98}" type="presOf" srcId="{546F055B-EBD0-40A8-8CCE-24411FA2A917}" destId="{DA96167B-81AC-4287-B8D0-7B6A36602C9C}" srcOrd="0" destOrd="0" presId="urn:microsoft.com/office/officeart/2008/layout/LinedList"/>
    <dgm:cxn modelId="{554EE9C6-095C-43E7-872C-97D001CC3ADC}" type="presOf" srcId="{A6F04DD1-639B-4C8B-A2EA-8A4F64EFAF1A}" destId="{F29C95D4-5E07-41ED-B2E5-D9B4A8078641}" srcOrd="0" destOrd="0" presId="urn:microsoft.com/office/officeart/2008/layout/LinedList"/>
    <dgm:cxn modelId="{56C435E3-2967-4982-A165-878834762288}" srcId="{106F19D2-8B99-4488-8E3F-3C4E6A101107}" destId="{430C9F0B-82AC-44CF-B6C1-ECC3F3F49F4D}" srcOrd="3" destOrd="0" parTransId="{88657F6B-C5E8-4538-9EF4-8B669B81DAF7}" sibTransId="{6D595478-84D4-4E83-B4F6-04A746175948}"/>
    <dgm:cxn modelId="{81D5C3E9-4DED-4D72-8209-3A34821061FF}" srcId="{106F19D2-8B99-4488-8E3F-3C4E6A101107}" destId="{A6F04DD1-639B-4C8B-A2EA-8A4F64EFAF1A}" srcOrd="5" destOrd="0" parTransId="{58635946-0B8E-41B8-AA48-693DA789DAE3}" sibTransId="{EB2FB83D-48A1-4A2D-968F-9C98F1033ACF}"/>
    <dgm:cxn modelId="{1F286CF3-35A5-428A-BB49-BB0FEA2AB014}" type="presOf" srcId="{08FB1350-E32F-468C-BB79-799659143EE0}" destId="{91DC578F-0D01-419E-9852-65C78A1B4994}" srcOrd="0" destOrd="0" presId="urn:microsoft.com/office/officeart/2008/layout/LinedList"/>
    <dgm:cxn modelId="{C2A6CB22-6984-45A8-9EF8-3626352ECEA7}" type="presParOf" srcId="{A34F3765-8600-4BA2-A277-CB869E6281D4}" destId="{0016408E-753A-46AC-94D6-4FCC18510051}" srcOrd="0" destOrd="0" presId="urn:microsoft.com/office/officeart/2008/layout/LinedList"/>
    <dgm:cxn modelId="{4DFE18E9-854F-4ECF-87C9-15D08B68ED29}" type="presParOf" srcId="{A34F3765-8600-4BA2-A277-CB869E6281D4}" destId="{7C9DC906-EFCE-442B-A6A8-9426CD02AFDC}" srcOrd="1" destOrd="0" presId="urn:microsoft.com/office/officeart/2008/layout/LinedList"/>
    <dgm:cxn modelId="{48153016-DE1E-4E21-938D-EB50F15BA380}" type="presParOf" srcId="{7C9DC906-EFCE-442B-A6A8-9426CD02AFDC}" destId="{2CF46FAA-37FC-4613-BD7C-183CE755CBC8}" srcOrd="0" destOrd="0" presId="urn:microsoft.com/office/officeart/2008/layout/LinedList"/>
    <dgm:cxn modelId="{A35290B3-1596-496F-B340-960847C39DBF}" type="presParOf" srcId="{7C9DC906-EFCE-442B-A6A8-9426CD02AFDC}" destId="{92360DD5-C173-47AF-A92B-DE41D01474C7}" srcOrd="1" destOrd="0" presId="urn:microsoft.com/office/officeart/2008/layout/LinedList"/>
    <dgm:cxn modelId="{C790B82B-DE03-4AFE-BDB9-9A30C1CF40AF}" type="presParOf" srcId="{A34F3765-8600-4BA2-A277-CB869E6281D4}" destId="{5B6DA30D-8B7B-4887-98CD-86D68408DD17}" srcOrd="2" destOrd="0" presId="urn:microsoft.com/office/officeart/2008/layout/LinedList"/>
    <dgm:cxn modelId="{CF9B8836-F14E-4635-9B77-8BE28AB12936}" type="presParOf" srcId="{A34F3765-8600-4BA2-A277-CB869E6281D4}" destId="{2E93E655-8871-495C-BFF7-601747B63AE4}" srcOrd="3" destOrd="0" presId="urn:microsoft.com/office/officeart/2008/layout/LinedList"/>
    <dgm:cxn modelId="{5FD3DBCC-CB5F-4139-8D50-2D8F30813725}" type="presParOf" srcId="{2E93E655-8871-495C-BFF7-601747B63AE4}" destId="{91DC578F-0D01-419E-9852-65C78A1B4994}" srcOrd="0" destOrd="0" presId="urn:microsoft.com/office/officeart/2008/layout/LinedList"/>
    <dgm:cxn modelId="{A47C1F6C-83BE-4770-82D9-AE4E8C4EBA82}" type="presParOf" srcId="{2E93E655-8871-495C-BFF7-601747B63AE4}" destId="{4A9FFC50-28B3-484E-B234-5474EF2C77E3}" srcOrd="1" destOrd="0" presId="urn:microsoft.com/office/officeart/2008/layout/LinedList"/>
    <dgm:cxn modelId="{F2F47A30-A3EE-405A-A652-E0AC4B277AF2}" type="presParOf" srcId="{A34F3765-8600-4BA2-A277-CB869E6281D4}" destId="{D287007E-0E3F-4505-8D6A-B70B5125637E}" srcOrd="4" destOrd="0" presId="urn:microsoft.com/office/officeart/2008/layout/LinedList"/>
    <dgm:cxn modelId="{F242C9FB-609E-40B0-BF40-0D12609C7463}" type="presParOf" srcId="{A34F3765-8600-4BA2-A277-CB869E6281D4}" destId="{85ED3CAC-3E58-4378-B3D6-1847A0BD807B}" srcOrd="5" destOrd="0" presId="urn:microsoft.com/office/officeart/2008/layout/LinedList"/>
    <dgm:cxn modelId="{797D564D-BFAA-4909-BD46-379CA9CBB8D3}" type="presParOf" srcId="{85ED3CAC-3E58-4378-B3D6-1847A0BD807B}" destId="{DF70C66A-DE9D-44EB-ACA9-478AD220CA0C}" srcOrd="0" destOrd="0" presId="urn:microsoft.com/office/officeart/2008/layout/LinedList"/>
    <dgm:cxn modelId="{F1EB80F5-354E-452B-A2D4-49E9D9659373}" type="presParOf" srcId="{85ED3CAC-3E58-4378-B3D6-1847A0BD807B}" destId="{36C97341-0F00-4C72-87C4-0CAB8A6FD53E}" srcOrd="1" destOrd="0" presId="urn:microsoft.com/office/officeart/2008/layout/LinedList"/>
    <dgm:cxn modelId="{A1425D3F-A601-4702-957E-726E9F484C33}" type="presParOf" srcId="{A34F3765-8600-4BA2-A277-CB869E6281D4}" destId="{94695E37-42AE-4D6F-8285-DA48176CA4E6}" srcOrd="6" destOrd="0" presId="urn:microsoft.com/office/officeart/2008/layout/LinedList"/>
    <dgm:cxn modelId="{0858FA49-B9C1-42CD-988B-64898FC23D46}" type="presParOf" srcId="{A34F3765-8600-4BA2-A277-CB869E6281D4}" destId="{A4679C33-11C5-4EB7-B298-EF7EACA86FBC}" srcOrd="7" destOrd="0" presId="urn:microsoft.com/office/officeart/2008/layout/LinedList"/>
    <dgm:cxn modelId="{2EBCFE35-73B6-42BE-8263-7D021F8971A4}" type="presParOf" srcId="{A4679C33-11C5-4EB7-B298-EF7EACA86FBC}" destId="{0B10ADE3-5061-4885-A4BD-26ABEAD976AE}" srcOrd="0" destOrd="0" presId="urn:microsoft.com/office/officeart/2008/layout/LinedList"/>
    <dgm:cxn modelId="{46072BE8-F155-455D-82C1-086613DC2ECC}" type="presParOf" srcId="{A4679C33-11C5-4EB7-B298-EF7EACA86FBC}" destId="{7474F4F0-07CF-4BD5-A84B-8914037F34BA}" srcOrd="1" destOrd="0" presId="urn:microsoft.com/office/officeart/2008/layout/LinedList"/>
    <dgm:cxn modelId="{1ACE40DA-9651-4337-B656-59BB6D690EE9}" type="presParOf" srcId="{A34F3765-8600-4BA2-A277-CB869E6281D4}" destId="{D7BB6241-3C37-43B7-8696-B06E7A123086}" srcOrd="8" destOrd="0" presId="urn:microsoft.com/office/officeart/2008/layout/LinedList"/>
    <dgm:cxn modelId="{D20B89B6-45AE-4EB4-BA90-29A66ECFFF09}" type="presParOf" srcId="{A34F3765-8600-4BA2-A277-CB869E6281D4}" destId="{67B176F3-3E90-49F2-BBEC-392CAF5A7FAF}" srcOrd="9" destOrd="0" presId="urn:microsoft.com/office/officeart/2008/layout/LinedList"/>
    <dgm:cxn modelId="{A30328E2-FB6F-428B-A9A7-9DEDF76DDA48}" type="presParOf" srcId="{67B176F3-3E90-49F2-BBEC-392CAF5A7FAF}" destId="{DA96167B-81AC-4287-B8D0-7B6A36602C9C}" srcOrd="0" destOrd="0" presId="urn:microsoft.com/office/officeart/2008/layout/LinedList"/>
    <dgm:cxn modelId="{EA2109C1-8A11-4F2F-81A4-ADE2BCDC3DAA}" type="presParOf" srcId="{67B176F3-3E90-49F2-BBEC-392CAF5A7FAF}" destId="{62365DC7-BB6F-40A1-A98B-299C84750038}" srcOrd="1" destOrd="0" presId="urn:microsoft.com/office/officeart/2008/layout/LinedList"/>
    <dgm:cxn modelId="{106F123E-58A4-4DDA-92FE-DA86B01C7138}" type="presParOf" srcId="{A34F3765-8600-4BA2-A277-CB869E6281D4}" destId="{FA5E1ED5-1A2D-4D75-913A-8E582933E0AB}" srcOrd="10" destOrd="0" presId="urn:microsoft.com/office/officeart/2008/layout/LinedList"/>
    <dgm:cxn modelId="{A6F782E6-C72D-470D-BC5C-A370D3C1CD28}" type="presParOf" srcId="{A34F3765-8600-4BA2-A277-CB869E6281D4}" destId="{D8C6E3AE-9C6D-479E-8769-48D532EFDD16}" srcOrd="11" destOrd="0" presId="urn:microsoft.com/office/officeart/2008/layout/LinedList"/>
    <dgm:cxn modelId="{8A40F882-7CB9-424A-B954-4FBF3FC89722}" type="presParOf" srcId="{D8C6E3AE-9C6D-479E-8769-48D532EFDD16}" destId="{F29C95D4-5E07-41ED-B2E5-D9B4A8078641}" srcOrd="0" destOrd="0" presId="urn:microsoft.com/office/officeart/2008/layout/LinedList"/>
    <dgm:cxn modelId="{60212FCC-A578-4789-96FF-83FC3654ED3C}" type="presParOf" srcId="{D8C6E3AE-9C6D-479E-8769-48D532EFDD16}" destId="{D9336EAC-705C-40B2-9E55-8CE9B6DE8F9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DAD2A-D1D7-4BD0-9855-8A0E8C01D5BD}">
      <dsp:nvSpPr>
        <dsp:cNvPr id="0" name=""/>
        <dsp:cNvSpPr/>
      </dsp:nvSpPr>
      <dsp:spPr>
        <a:xfrm>
          <a:off x="2978" y="0"/>
          <a:ext cx="3283803" cy="320990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367" tIns="0" rIns="324367" bIns="330200" numCol="1" spcCol="1270" anchor="t" anchorCtr="0">
          <a:noAutofit/>
        </a:bodyPr>
        <a:lstStyle/>
        <a:p>
          <a:pPr marL="0" lvl="0" indent="0" algn="l" defTabSz="889000">
            <a:lnSpc>
              <a:spcPct val="90000"/>
            </a:lnSpc>
            <a:spcBef>
              <a:spcPct val="0"/>
            </a:spcBef>
            <a:spcAft>
              <a:spcPct val="35000"/>
            </a:spcAft>
            <a:buNone/>
          </a:pPr>
          <a:r>
            <a:rPr lang="hr-HR" sz="2000" kern="1200" noProof="0" dirty="0"/>
            <a:t>Postići da članovi razumiju vrijednosti sindikata i svoju ulogu u sindikatu</a:t>
          </a:r>
        </a:p>
      </dsp:txBody>
      <dsp:txXfrm>
        <a:off x="2978" y="1283960"/>
        <a:ext cx="3283803" cy="1925941"/>
      </dsp:txXfrm>
    </dsp:sp>
    <dsp:sp modelId="{1C00739C-860F-440B-8D92-EEFF6701E9DD}">
      <dsp:nvSpPr>
        <dsp:cNvPr id="0" name=""/>
        <dsp:cNvSpPr/>
      </dsp:nvSpPr>
      <dsp:spPr>
        <a:xfrm>
          <a:off x="810" y="0"/>
          <a:ext cx="3283803" cy="12839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4367" tIns="165100" rIns="32436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10" y="0"/>
        <a:ext cx="3283803" cy="1283960"/>
      </dsp:txXfrm>
    </dsp:sp>
    <dsp:sp modelId="{AE297329-1348-46B1-AAC0-FC2073B221B0}">
      <dsp:nvSpPr>
        <dsp:cNvPr id="0" name=""/>
        <dsp:cNvSpPr/>
      </dsp:nvSpPr>
      <dsp:spPr>
        <a:xfrm>
          <a:off x="3549485" y="0"/>
          <a:ext cx="3283803" cy="320990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367" tIns="0" rIns="324367" bIns="330200" numCol="1" spcCol="1270" anchor="t" anchorCtr="0">
          <a:noAutofit/>
        </a:bodyPr>
        <a:lstStyle/>
        <a:p>
          <a:pPr marL="0" lvl="0" indent="0" algn="l" defTabSz="889000">
            <a:lnSpc>
              <a:spcPct val="90000"/>
            </a:lnSpc>
            <a:spcBef>
              <a:spcPct val="0"/>
            </a:spcBef>
            <a:spcAft>
              <a:spcPct val="35000"/>
            </a:spcAft>
            <a:buNone/>
          </a:pPr>
          <a:r>
            <a:rPr lang="hr-HR" sz="2000" kern="1200" dirty="0"/>
            <a:t>Obavještavati radnike o aktivnostima i novostima sindikata</a:t>
          </a:r>
          <a:endParaRPr lang="en-US" sz="2000" kern="1200" dirty="0"/>
        </a:p>
      </dsp:txBody>
      <dsp:txXfrm>
        <a:off x="3549485" y="1283960"/>
        <a:ext cx="3283803" cy="1925941"/>
      </dsp:txXfrm>
    </dsp:sp>
    <dsp:sp modelId="{23E66E72-4135-4FE5-A9A9-776D2A2D9A0E}">
      <dsp:nvSpPr>
        <dsp:cNvPr id="0" name=""/>
        <dsp:cNvSpPr/>
      </dsp:nvSpPr>
      <dsp:spPr>
        <a:xfrm>
          <a:off x="3547318" y="0"/>
          <a:ext cx="3283803" cy="12839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4367" tIns="165100" rIns="32436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47318" y="0"/>
        <a:ext cx="3283803" cy="1283960"/>
      </dsp:txXfrm>
    </dsp:sp>
    <dsp:sp modelId="{9AC513E4-280E-495C-B8C2-812D04345E40}">
      <dsp:nvSpPr>
        <dsp:cNvPr id="0" name=""/>
        <dsp:cNvSpPr/>
      </dsp:nvSpPr>
      <dsp:spPr>
        <a:xfrm>
          <a:off x="7094636" y="0"/>
          <a:ext cx="3283803" cy="320990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367" tIns="0" rIns="324367" bIns="330200" numCol="1" spcCol="1270" anchor="t" anchorCtr="0">
          <a:noAutofit/>
        </a:bodyPr>
        <a:lstStyle/>
        <a:p>
          <a:pPr marL="0" lvl="0" indent="0" algn="l" defTabSz="889000">
            <a:lnSpc>
              <a:spcPct val="90000"/>
            </a:lnSpc>
            <a:spcBef>
              <a:spcPct val="0"/>
            </a:spcBef>
            <a:spcAft>
              <a:spcPct val="35000"/>
            </a:spcAft>
            <a:buNone/>
          </a:pPr>
          <a:r>
            <a:rPr lang="hr-HR" sz="2000" kern="1200" noProof="0" dirty="0"/>
            <a:t>Osigurati dvosmjernu komunikaciju - sindikat sluša svoje članove, prihvaća prijedloge, rješava probleme</a:t>
          </a:r>
        </a:p>
      </dsp:txBody>
      <dsp:txXfrm>
        <a:off x="7094636" y="1283960"/>
        <a:ext cx="3283803" cy="1925941"/>
      </dsp:txXfrm>
    </dsp:sp>
    <dsp:sp modelId="{23BDFF6D-7F10-4680-9B9A-8EDF5E2D377A}">
      <dsp:nvSpPr>
        <dsp:cNvPr id="0" name=""/>
        <dsp:cNvSpPr/>
      </dsp:nvSpPr>
      <dsp:spPr>
        <a:xfrm>
          <a:off x="7093825" y="0"/>
          <a:ext cx="3283803" cy="12839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4367" tIns="165100" rIns="32436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093825" y="0"/>
        <a:ext cx="3283803" cy="1283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B7AC1-F4B5-4D35-A01F-573D2D9D1091}">
      <dsp:nvSpPr>
        <dsp:cNvPr id="0" name=""/>
        <dsp:cNvSpPr/>
      </dsp:nvSpPr>
      <dsp:spPr>
        <a:xfrm>
          <a:off x="2502" y="431485"/>
          <a:ext cx="4693862" cy="234693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Borba za radnike i radnička prava nije borba pojedinca, nego borba kolektiva, borba mase, to je ono što donosi rezultate. </a:t>
          </a:r>
          <a:endParaRPr lang="en-US" sz="2000" kern="1200" dirty="0"/>
        </a:p>
      </dsp:txBody>
      <dsp:txXfrm>
        <a:off x="2502" y="431485"/>
        <a:ext cx="4693862" cy="2346931"/>
      </dsp:txXfrm>
    </dsp:sp>
    <dsp:sp modelId="{392AD2FC-7119-4BDD-9819-7A5F638DFD58}">
      <dsp:nvSpPr>
        <dsp:cNvPr id="0" name=""/>
        <dsp:cNvSpPr/>
      </dsp:nvSpPr>
      <dsp:spPr>
        <a:xfrm>
          <a:off x="5682075" y="431485"/>
          <a:ext cx="4693862" cy="234693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Predstavnik radnika treba graditi zajedništvo radnika kroz otvoreni dijalog, rješavanje individualnih potreba kako bi se izgradio snažan sindikat zadovoljnih članova. </a:t>
          </a:r>
          <a:endParaRPr lang="en-US" sz="2000" kern="1200" dirty="0"/>
        </a:p>
      </dsp:txBody>
      <dsp:txXfrm>
        <a:off x="5682075" y="431485"/>
        <a:ext cx="4693862" cy="2346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E7581-7152-4E77-AC3E-43CF2846A385}">
      <dsp:nvSpPr>
        <dsp:cNvPr id="0" name=""/>
        <dsp:cNvSpPr/>
      </dsp:nvSpPr>
      <dsp:spPr>
        <a:xfrm>
          <a:off x="0" y="40290"/>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hr-HR" sz="3300" kern="1200" dirty="0"/>
            <a:t>Poštovanje</a:t>
          </a:r>
          <a:endParaRPr lang="en-US" sz="3300" kern="1200" dirty="0"/>
        </a:p>
      </dsp:txBody>
      <dsp:txXfrm>
        <a:off x="0" y="40290"/>
        <a:ext cx="3286125" cy="1971675"/>
      </dsp:txXfrm>
    </dsp:sp>
    <dsp:sp modelId="{287EEF34-573C-4EC0-9686-B2074CB2271C}">
      <dsp:nvSpPr>
        <dsp:cNvPr id="0" name=""/>
        <dsp:cNvSpPr/>
      </dsp:nvSpPr>
      <dsp:spPr>
        <a:xfrm>
          <a:off x="3614737" y="40290"/>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hr-HR" sz="3300" kern="1200" dirty="0"/>
            <a:t>Povratna informacija</a:t>
          </a:r>
          <a:endParaRPr lang="en-US" sz="3300" kern="1200" dirty="0"/>
        </a:p>
      </dsp:txBody>
      <dsp:txXfrm>
        <a:off x="3614737" y="40290"/>
        <a:ext cx="3286125" cy="1971675"/>
      </dsp:txXfrm>
    </dsp:sp>
    <dsp:sp modelId="{C874DE8F-4346-4BFD-A015-745F6325DCCF}">
      <dsp:nvSpPr>
        <dsp:cNvPr id="0" name=""/>
        <dsp:cNvSpPr/>
      </dsp:nvSpPr>
      <dsp:spPr>
        <a:xfrm>
          <a:off x="7229475" y="40290"/>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hr-HR" sz="3300" kern="1200" dirty="0"/>
            <a:t>Prepoznavanje doprinosa članova</a:t>
          </a:r>
          <a:endParaRPr lang="en-US" sz="3300" kern="1200" dirty="0"/>
        </a:p>
      </dsp:txBody>
      <dsp:txXfrm>
        <a:off x="7229475" y="40290"/>
        <a:ext cx="3286125" cy="1971675"/>
      </dsp:txXfrm>
    </dsp:sp>
    <dsp:sp modelId="{35ED68BB-B4A9-4ECF-9B22-859E719E44CF}">
      <dsp:nvSpPr>
        <dsp:cNvPr id="0" name=""/>
        <dsp:cNvSpPr/>
      </dsp:nvSpPr>
      <dsp:spPr>
        <a:xfrm>
          <a:off x="1585949" y="2340578"/>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hr-HR" sz="3300" kern="1200" dirty="0"/>
            <a:t>Glas - sudjelovanje u donošenju odluka</a:t>
          </a:r>
          <a:endParaRPr lang="en-US" sz="3300" kern="1200" dirty="0"/>
        </a:p>
      </dsp:txBody>
      <dsp:txXfrm>
        <a:off x="1585949" y="2340578"/>
        <a:ext cx="3286125" cy="1971675"/>
      </dsp:txXfrm>
    </dsp:sp>
    <dsp:sp modelId="{59307C7C-3112-4C61-AA5C-C2EF226D788E}">
      <dsp:nvSpPr>
        <dsp:cNvPr id="0" name=""/>
        <dsp:cNvSpPr/>
      </dsp:nvSpPr>
      <dsp:spPr>
        <a:xfrm>
          <a:off x="5200687" y="2340578"/>
          <a:ext cx="3728963"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hr-HR" sz="3300" kern="1200" dirty="0"/>
            <a:t>Poticanje radnika, ne samo kroz potpore i povlastice</a:t>
          </a:r>
          <a:endParaRPr lang="en-US" sz="3300" kern="1200" dirty="0"/>
        </a:p>
      </dsp:txBody>
      <dsp:txXfrm>
        <a:off x="5200687" y="2340578"/>
        <a:ext cx="3728963"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6408E-753A-46AC-94D6-4FCC18510051}">
      <dsp:nvSpPr>
        <dsp:cNvPr id="0" name=""/>
        <dsp:cNvSpPr/>
      </dsp:nvSpPr>
      <dsp:spPr>
        <a:xfrm>
          <a:off x="0" y="1332"/>
          <a:ext cx="442823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CF46FAA-37FC-4613-BD7C-183CE755CBC8}">
      <dsp:nvSpPr>
        <dsp:cNvPr id="0" name=""/>
        <dsp:cNvSpPr/>
      </dsp:nvSpPr>
      <dsp:spPr>
        <a:xfrm>
          <a:off x="0" y="1332"/>
          <a:ext cx="4428236" cy="45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r-HR" sz="2000" kern="1200"/>
            <a:t>sadržaj</a:t>
          </a:r>
        </a:p>
      </dsp:txBody>
      <dsp:txXfrm>
        <a:off x="0" y="1332"/>
        <a:ext cx="4428236" cy="454255"/>
      </dsp:txXfrm>
    </dsp:sp>
    <dsp:sp modelId="{5B6DA30D-8B7B-4887-98CD-86D68408DD17}">
      <dsp:nvSpPr>
        <dsp:cNvPr id="0" name=""/>
        <dsp:cNvSpPr/>
      </dsp:nvSpPr>
      <dsp:spPr>
        <a:xfrm>
          <a:off x="0" y="455587"/>
          <a:ext cx="442823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1DC578F-0D01-419E-9852-65C78A1B4994}">
      <dsp:nvSpPr>
        <dsp:cNvPr id="0" name=""/>
        <dsp:cNvSpPr/>
      </dsp:nvSpPr>
      <dsp:spPr>
        <a:xfrm>
          <a:off x="0" y="455587"/>
          <a:ext cx="4428236" cy="45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r-HR" sz="2000" kern="1200" dirty="0"/>
            <a:t>ciljnu skupinu</a:t>
          </a:r>
          <a:endParaRPr lang="en-US" sz="2000" kern="1200" dirty="0"/>
        </a:p>
      </dsp:txBody>
      <dsp:txXfrm>
        <a:off x="0" y="455587"/>
        <a:ext cx="4428236" cy="454255"/>
      </dsp:txXfrm>
    </dsp:sp>
    <dsp:sp modelId="{D287007E-0E3F-4505-8D6A-B70B5125637E}">
      <dsp:nvSpPr>
        <dsp:cNvPr id="0" name=""/>
        <dsp:cNvSpPr/>
      </dsp:nvSpPr>
      <dsp:spPr>
        <a:xfrm>
          <a:off x="0" y="909843"/>
          <a:ext cx="442823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F70C66A-DE9D-44EB-ACA9-478AD220CA0C}">
      <dsp:nvSpPr>
        <dsp:cNvPr id="0" name=""/>
        <dsp:cNvSpPr/>
      </dsp:nvSpPr>
      <dsp:spPr>
        <a:xfrm>
          <a:off x="0" y="909843"/>
          <a:ext cx="4428236" cy="45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r-HR" sz="2000" kern="1200" dirty="0"/>
            <a:t>format (alat)	</a:t>
          </a:r>
          <a:endParaRPr lang="en-US" sz="2000" kern="1200" dirty="0"/>
        </a:p>
      </dsp:txBody>
      <dsp:txXfrm>
        <a:off x="0" y="909843"/>
        <a:ext cx="4428236" cy="454255"/>
      </dsp:txXfrm>
    </dsp:sp>
    <dsp:sp modelId="{94695E37-42AE-4D6F-8285-DA48176CA4E6}">
      <dsp:nvSpPr>
        <dsp:cNvPr id="0" name=""/>
        <dsp:cNvSpPr/>
      </dsp:nvSpPr>
      <dsp:spPr>
        <a:xfrm>
          <a:off x="0" y="1364099"/>
          <a:ext cx="442823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B10ADE3-5061-4885-A4BD-26ABEAD976AE}">
      <dsp:nvSpPr>
        <dsp:cNvPr id="0" name=""/>
        <dsp:cNvSpPr/>
      </dsp:nvSpPr>
      <dsp:spPr>
        <a:xfrm>
          <a:off x="0" y="1364099"/>
          <a:ext cx="4428236" cy="45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r-HR" sz="2000" kern="1200"/>
            <a:t>komunikacijski kanal</a:t>
          </a:r>
          <a:endParaRPr lang="en-US" sz="2000" kern="1200"/>
        </a:p>
      </dsp:txBody>
      <dsp:txXfrm>
        <a:off x="0" y="1364099"/>
        <a:ext cx="4428236" cy="454255"/>
      </dsp:txXfrm>
    </dsp:sp>
    <dsp:sp modelId="{D7BB6241-3C37-43B7-8696-B06E7A123086}">
      <dsp:nvSpPr>
        <dsp:cNvPr id="0" name=""/>
        <dsp:cNvSpPr/>
      </dsp:nvSpPr>
      <dsp:spPr>
        <a:xfrm>
          <a:off x="0" y="1818354"/>
          <a:ext cx="442823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A96167B-81AC-4287-B8D0-7B6A36602C9C}">
      <dsp:nvSpPr>
        <dsp:cNvPr id="0" name=""/>
        <dsp:cNvSpPr/>
      </dsp:nvSpPr>
      <dsp:spPr>
        <a:xfrm>
          <a:off x="0" y="1818354"/>
          <a:ext cx="4428236" cy="45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r-HR" sz="2000" kern="1200" dirty="0"/>
            <a:t>ton</a:t>
          </a:r>
          <a:endParaRPr lang="en-US" sz="2000" kern="1200" dirty="0"/>
        </a:p>
      </dsp:txBody>
      <dsp:txXfrm>
        <a:off x="0" y="1818354"/>
        <a:ext cx="4428236" cy="454255"/>
      </dsp:txXfrm>
    </dsp:sp>
    <dsp:sp modelId="{FA5E1ED5-1A2D-4D75-913A-8E582933E0AB}">
      <dsp:nvSpPr>
        <dsp:cNvPr id="0" name=""/>
        <dsp:cNvSpPr/>
      </dsp:nvSpPr>
      <dsp:spPr>
        <a:xfrm>
          <a:off x="0" y="2272610"/>
          <a:ext cx="442823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29C95D4-5E07-41ED-B2E5-D9B4A8078641}">
      <dsp:nvSpPr>
        <dsp:cNvPr id="0" name=""/>
        <dsp:cNvSpPr/>
      </dsp:nvSpPr>
      <dsp:spPr>
        <a:xfrm>
          <a:off x="0" y="2272610"/>
          <a:ext cx="4428236" cy="45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r-HR" sz="2000" kern="1200" dirty="0"/>
            <a:t>trenutak plasmana.</a:t>
          </a:r>
          <a:endParaRPr lang="en-US" sz="2000" kern="1200" dirty="0"/>
        </a:p>
      </dsp:txBody>
      <dsp:txXfrm>
        <a:off x="0" y="2272610"/>
        <a:ext cx="4428236" cy="454255"/>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3C710-A2E2-435D-8DE6-6CE85CF8DC96}" type="datetimeFigureOut">
              <a:rPr lang="hr-HR" smtClean="0"/>
              <a:t>27.04.2025.</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98F99-5149-4DB8-9A51-19D9BE6C8691}" type="slidenum">
              <a:rPr lang="hr-HR" smtClean="0"/>
              <a:t>‹#›</a:t>
            </a:fld>
            <a:endParaRPr lang="hr-HR"/>
          </a:p>
        </p:txBody>
      </p:sp>
    </p:spTree>
    <p:extLst>
      <p:ext uri="{BB962C8B-B14F-4D97-AF65-F5344CB8AC3E}">
        <p14:creationId xmlns:p14="http://schemas.microsoft.com/office/powerpoint/2010/main" val="114881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AD498F99-5149-4DB8-9A51-19D9BE6C8691}" type="slidenum">
              <a:rPr lang="hr-HR" smtClean="0"/>
              <a:t>2</a:t>
            </a:fld>
            <a:endParaRPr lang="hr-HR"/>
          </a:p>
        </p:txBody>
      </p:sp>
    </p:spTree>
    <p:extLst>
      <p:ext uri="{BB962C8B-B14F-4D97-AF65-F5344CB8AC3E}">
        <p14:creationId xmlns:p14="http://schemas.microsoft.com/office/powerpoint/2010/main" val="347417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A9491-A602-D6BE-65F7-052B55EE4646}"/>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99D8ECB0-946A-C63C-299A-B1ACABF8BB9E}"/>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37996F41-1790-8F7F-7FB9-1A4D7AC6E072}"/>
              </a:ext>
            </a:extLst>
          </p:cNvPr>
          <p:cNvSpPr>
            <a:spLocks noGrp="1"/>
          </p:cNvSpPr>
          <p:nvPr>
            <p:ph type="body" idx="1"/>
          </p:nvPr>
        </p:nvSpPr>
        <p:spPr/>
        <p:txBody>
          <a:bodyPr rtlCol="0"/>
          <a:lstStyle/>
          <a:p>
            <a:pPr rtl="0"/>
            <a:endParaRPr lang="hr-HR" dirty="0"/>
          </a:p>
        </p:txBody>
      </p:sp>
      <p:sp>
        <p:nvSpPr>
          <p:cNvPr id="4" name="Rezervirano mjesto za broj slajda 3">
            <a:extLst>
              <a:ext uri="{FF2B5EF4-FFF2-40B4-BE49-F238E27FC236}">
                <a16:creationId xmlns:a16="http://schemas.microsoft.com/office/drawing/2014/main" id="{6523E6BB-C6B2-9452-13F8-2FE7E4422233}"/>
              </a:ext>
            </a:extLst>
          </p:cNvPr>
          <p:cNvSpPr>
            <a:spLocks noGrp="1"/>
          </p:cNvSpPr>
          <p:nvPr>
            <p:ph type="sldNum" sz="quarter" idx="10"/>
          </p:nvPr>
        </p:nvSpPr>
        <p:spPr/>
        <p:txBody>
          <a:bodyPr rtlCol="0"/>
          <a:lstStyle/>
          <a:p>
            <a:pPr rtl="0"/>
            <a:fld id="{67D4AFE6-52F8-436F-9DAC-607E2BE5A99D}" type="slidenum">
              <a:rPr lang="hr-HR" smtClean="0"/>
              <a:t>11</a:t>
            </a:fld>
            <a:endParaRPr lang="hr-HR" dirty="0"/>
          </a:p>
        </p:txBody>
      </p:sp>
    </p:spTree>
    <p:extLst>
      <p:ext uri="{BB962C8B-B14F-4D97-AF65-F5344CB8AC3E}">
        <p14:creationId xmlns:p14="http://schemas.microsoft.com/office/powerpoint/2010/main" val="2264554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F26F-9048-D54E-57E1-F095AD175DA8}"/>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AB05F295-8E7E-BF12-0BC8-FDF24D5CC9A9}"/>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74C90582-6339-6B83-7BB3-DE2D188D82E5}"/>
              </a:ext>
            </a:extLst>
          </p:cNvPr>
          <p:cNvSpPr>
            <a:spLocks noGrp="1"/>
          </p:cNvSpPr>
          <p:nvPr>
            <p:ph type="body" idx="1"/>
          </p:nvPr>
        </p:nvSpPr>
        <p:spPr/>
        <p:txBody>
          <a:bodyPr rtlCol="0"/>
          <a:lstStyle/>
          <a:p>
            <a:pPr rtl="0"/>
            <a:endParaRPr lang="hr-HR" dirty="0"/>
          </a:p>
        </p:txBody>
      </p:sp>
      <p:sp>
        <p:nvSpPr>
          <p:cNvPr id="4" name="Rezervirano mjesto za broj slajda 3">
            <a:extLst>
              <a:ext uri="{FF2B5EF4-FFF2-40B4-BE49-F238E27FC236}">
                <a16:creationId xmlns:a16="http://schemas.microsoft.com/office/drawing/2014/main" id="{1B6E4CDB-FC02-0E42-18BD-5A2B7D65CFDD}"/>
              </a:ext>
            </a:extLst>
          </p:cNvPr>
          <p:cNvSpPr>
            <a:spLocks noGrp="1"/>
          </p:cNvSpPr>
          <p:nvPr>
            <p:ph type="sldNum" sz="quarter" idx="10"/>
          </p:nvPr>
        </p:nvSpPr>
        <p:spPr/>
        <p:txBody>
          <a:bodyPr rtlCol="0"/>
          <a:lstStyle/>
          <a:p>
            <a:pPr rtl="0"/>
            <a:fld id="{67D4AFE6-52F8-436F-9DAC-607E2BE5A99D}" type="slidenum">
              <a:rPr lang="hr-HR" smtClean="0"/>
              <a:t>12</a:t>
            </a:fld>
            <a:endParaRPr lang="hr-HR" dirty="0"/>
          </a:p>
        </p:txBody>
      </p:sp>
    </p:spTree>
    <p:extLst>
      <p:ext uri="{BB962C8B-B14F-4D97-AF65-F5344CB8AC3E}">
        <p14:creationId xmlns:p14="http://schemas.microsoft.com/office/powerpoint/2010/main" val="1107443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B3EEF-1788-8718-9873-19BA026FCB30}"/>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07F6896E-9CEA-09C1-4F8D-681044874903}"/>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304B257B-3AF4-E1C9-EBB7-BDFC5D53E7D5}"/>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dirty="0"/>
          </a:p>
        </p:txBody>
      </p:sp>
      <p:sp>
        <p:nvSpPr>
          <p:cNvPr id="4" name="Rezervirano mjesto za broj slajda 3">
            <a:extLst>
              <a:ext uri="{FF2B5EF4-FFF2-40B4-BE49-F238E27FC236}">
                <a16:creationId xmlns:a16="http://schemas.microsoft.com/office/drawing/2014/main" id="{0268E454-097D-7829-3F17-19B161D2D3A7}"/>
              </a:ext>
            </a:extLst>
          </p:cNvPr>
          <p:cNvSpPr>
            <a:spLocks noGrp="1"/>
          </p:cNvSpPr>
          <p:nvPr>
            <p:ph type="sldNum" sz="quarter" idx="10"/>
          </p:nvPr>
        </p:nvSpPr>
        <p:spPr/>
        <p:txBody>
          <a:bodyPr rtlCol="0"/>
          <a:lstStyle/>
          <a:p>
            <a:pPr rtl="0"/>
            <a:fld id="{67D4AFE6-52F8-436F-9DAC-607E2BE5A99D}" type="slidenum">
              <a:rPr lang="hr-HR" smtClean="0"/>
              <a:t>13</a:t>
            </a:fld>
            <a:endParaRPr lang="hr-HR" dirty="0"/>
          </a:p>
        </p:txBody>
      </p:sp>
    </p:spTree>
    <p:extLst>
      <p:ext uri="{BB962C8B-B14F-4D97-AF65-F5344CB8AC3E}">
        <p14:creationId xmlns:p14="http://schemas.microsoft.com/office/powerpoint/2010/main" val="369231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0AC45-0091-4517-B13A-A1138713CDE9}"/>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D8836B2E-B994-6C76-1CCD-000B61485307}"/>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F8AFD3F8-9C18-1CBC-2256-000733201C7B}"/>
              </a:ext>
            </a:extLst>
          </p:cNvPr>
          <p:cNvSpPr>
            <a:spLocks noGrp="1"/>
          </p:cNvSpPr>
          <p:nvPr>
            <p:ph type="body" idx="1"/>
          </p:nvPr>
        </p:nvSpPr>
        <p:spPr/>
        <p:txBody>
          <a:bodyPr rtlCol="0"/>
          <a:lstStyle/>
          <a:p>
            <a:pPr rtl="0"/>
            <a:endParaRPr lang="hr-HR" dirty="0">
              <a:solidFill>
                <a:srgbClr val="FF0000"/>
              </a:solidFill>
            </a:endParaRPr>
          </a:p>
        </p:txBody>
      </p:sp>
      <p:sp>
        <p:nvSpPr>
          <p:cNvPr id="4" name="Rezervirano mjesto za broj slajda 3">
            <a:extLst>
              <a:ext uri="{FF2B5EF4-FFF2-40B4-BE49-F238E27FC236}">
                <a16:creationId xmlns:a16="http://schemas.microsoft.com/office/drawing/2014/main" id="{018FBC71-3808-464B-56E6-186517C4B064}"/>
              </a:ext>
            </a:extLst>
          </p:cNvPr>
          <p:cNvSpPr>
            <a:spLocks noGrp="1"/>
          </p:cNvSpPr>
          <p:nvPr>
            <p:ph type="sldNum" sz="quarter" idx="10"/>
          </p:nvPr>
        </p:nvSpPr>
        <p:spPr/>
        <p:txBody>
          <a:bodyPr rtlCol="0"/>
          <a:lstStyle/>
          <a:p>
            <a:pPr rtl="0"/>
            <a:fld id="{67D4AFE6-52F8-436F-9DAC-607E2BE5A99D}" type="slidenum">
              <a:rPr lang="hr-HR" smtClean="0"/>
              <a:t>14</a:t>
            </a:fld>
            <a:endParaRPr lang="hr-HR" dirty="0"/>
          </a:p>
        </p:txBody>
      </p:sp>
    </p:spTree>
    <p:extLst>
      <p:ext uri="{BB962C8B-B14F-4D97-AF65-F5344CB8AC3E}">
        <p14:creationId xmlns:p14="http://schemas.microsoft.com/office/powerpoint/2010/main" val="1337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5E6FC-60BF-471B-30A6-ABA44B41DEEA}"/>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44578BED-416D-DAD8-47CF-B581DE64ECEA}"/>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489838A6-0814-9295-39C3-BB6B3558F8E9}"/>
              </a:ext>
            </a:extLst>
          </p:cNvPr>
          <p:cNvSpPr>
            <a:spLocks noGrp="1"/>
          </p:cNvSpPr>
          <p:nvPr>
            <p:ph type="body" idx="1"/>
          </p:nvPr>
        </p:nvSpPr>
        <p:spPr/>
        <p:txBody>
          <a:bodyPr rtlCol="0"/>
          <a:lstStyle/>
          <a:p>
            <a:pPr rtl="0"/>
            <a:endParaRPr lang="hr-HR" dirty="0"/>
          </a:p>
        </p:txBody>
      </p:sp>
      <p:sp>
        <p:nvSpPr>
          <p:cNvPr id="4" name="Rezervirano mjesto za broj slajda 3">
            <a:extLst>
              <a:ext uri="{FF2B5EF4-FFF2-40B4-BE49-F238E27FC236}">
                <a16:creationId xmlns:a16="http://schemas.microsoft.com/office/drawing/2014/main" id="{ACE505C4-0B39-AB2F-1B1F-D21BB16F29BA}"/>
              </a:ext>
            </a:extLst>
          </p:cNvPr>
          <p:cNvSpPr>
            <a:spLocks noGrp="1"/>
          </p:cNvSpPr>
          <p:nvPr>
            <p:ph type="sldNum" sz="quarter" idx="10"/>
          </p:nvPr>
        </p:nvSpPr>
        <p:spPr/>
        <p:txBody>
          <a:bodyPr rtlCol="0"/>
          <a:lstStyle/>
          <a:p>
            <a:pPr rtl="0"/>
            <a:fld id="{67D4AFE6-52F8-436F-9DAC-607E2BE5A99D}" type="slidenum">
              <a:rPr lang="hr-HR" smtClean="0"/>
              <a:t>15</a:t>
            </a:fld>
            <a:endParaRPr lang="hr-HR" dirty="0"/>
          </a:p>
        </p:txBody>
      </p:sp>
    </p:spTree>
    <p:extLst>
      <p:ext uri="{BB962C8B-B14F-4D97-AF65-F5344CB8AC3E}">
        <p14:creationId xmlns:p14="http://schemas.microsoft.com/office/powerpoint/2010/main" val="3264994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B1C80-EDE2-19D0-8ACD-1848E91000F5}"/>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B7F4D65E-09E6-97A2-D54C-983B0A295C59}"/>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8592A2CE-38CC-C034-48D3-1655C1856987}"/>
              </a:ext>
            </a:extLst>
          </p:cNvPr>
          <p:cNvSpPr>
            <a:spLocks noGrp="1"/>
          </p:cNvSpPr>
          <p:nvPr>
            <p:ph type="body" idx="1"/>
          </p:nvPr>
        </p:nvSpPr>
        <p:spPr/>
        <p:txBody>
          <a:bodyPr rtlCol="0"/>
          <a:lstStyle/>
          <a:p>
            <a:pPr rtl="0"/>
            <a:endParaRPr lang="hr-HR" dirty="0"/>
          </a:p>
        </p:txBody>
      </p:sp>
      <p:sp>
        <p:nvSpPr>
          <p:cNvPr id="4" name="Rezervirano mjesto za broj slajda 3">
            <a:extLst>
              <a:ext uri="{FF2B5EF4-FFF2-40B4-BE49-F238E27FC236}">
                <a16:creationId xmlns:a16="http://schemas.microsoft.com/office/drawing/2014/main" id="{F9C29E16-AECD-FE88-DCA7-5E75B3E407A4}"/>
              </a:ext>
            </a:extLst>
          </p:cNvPr>
          <p:cNvSpPr>
            <a:spLocks noGrp="1"/>
          </p:cNvSpPr>
          <p:nvPr>
            <p:ph type="sldNum" sz="quarter" idx="10"/>
          </p:nvPr>
        </p:nvSpPr>
        <p:spPr/>
        <p:txBody>
          <a:bodyPr rtlCol="0"/>
          <a:lstStyle/>
          <a:p>
            <a:pPr rtl="0"/>
            <a:fld id="{67D4AFE6-52F8-436F-9DAC-607E2BE5A99D}" type="slidenum">
              <a:rPr lang="hr-HR" smtClean="0"/>
              <a:t>16</a:t>
            </a:fld>
            <a:endParaRPr lang="hr-HR" dirty="0"/>
          </a:p>
        </p:txBody>
      </p:sp>
    </p:spTree>
    <p:extLst>
      <p:ext uri="{BB962C8B-B14F-4D97-AF65-F5344CB8AC3E}">
        <p14:creationId xmlns:p14="http://schemas.microsoft.com/office/powerpoint/2010/main" val="2308074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8640B-55CE-7387-25B2-EFA6490AF91C}"/>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D74A3AA6-274A-FE86-3189-E18AFFDFBB39}"/>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704F8FF8-D9CA-3869-B03F-F95DE154608C}"/>
              </a:ext>
            </a:extLst>
          </p:cNvPr>
          <p:cNvSpPr>
            <a:spLocks noGrp="1"/>
          </p:cNvSpPr>
          <p:nvPr>
            <p:ph type="body" idx="1"/>
          </p:nvPr>
        </p:nvSpPr>
        <p:spPr/>
        <p:txBody>
          <a:bodyPr rtlCol="0"/>
          <a:lstStyle/>
          <a:p>
            <a:pPr rtl="0"/>
            <a:endParaRPr lang="hr-HR" dirty="0"/>
          </a:p>
        </p:txBody>
      </p:sp>
      <p:sp>
        <p:nvSpPr>
          <p:cNvPr id="4" name="Rezervirano mjesto za broj slajda 3">
            <a:extLst>
              <a:ext uri="{FF2B5EF4-FFF2-40B4-BE49-F238E27FC236}">
                <a16:creationId xmlns:a16="http://schemas.microsoft.com/office/drawing/2014/main" id="{2BC107BF-039C-6FB0-B70A-D386D37D6563}"/>
              </a:ext>
            </a:extLst>
          </p:cNvPr>
          <p:cNvSpPr>
            <a:spLocks noGrp="1"/>
          </p:cNvSpPr>
          <p:nvPr>
            <p:ph type="sldNum" sz="quarter" idx="10"/>
          </p:nvPr>
        </p:nvSpPr>
        <p:spPr/>
        <p:txBody>
          <a:bodyPr rtlCol="0"/>
          <a:lstStyle/>
          <a:p>
            <a:pPr rtl="0"/>
            <a:fld id="{67D4AFE6-52F8-436F-9DAC-607E2BE5A99D}" type="slidenum">
              <a:rPr lang="hr-HR" smtClean="0"/>
              <a:t>17</a:t>
            </a:fld>
            <a:endParaRPr lang="hr-HR" dirty="0"/>
          </a:p>
        </p:txBody>
      </p:sp>
    </p:spTree>
    <p:extLst>
      <p:ext uri="{BB962C8B-B14F-4D97-AF65-F5344CB8AC3E}">
        <p14:creationId xmlns:p14="http://schemas.microsoft.com/office/powerpoint/2010/main" val="2109831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rtl="0"/>
            <a:fld id="{67D4AFE6-52F8-436F-9DAC-607E2BE5A99D}" type="slidenum">
              <a:rPr lang="hr-HR" noProof="0" smtClean="0"/>
              <a:t>18</a:t>
            </a:fld>
            <a:endParaRPr lang="hr-HR" noProof="0" dirty="0"/>
          </a:p>
        </p:txBody>
      </p:sp>
    </p:spTree>
    <p:extLst>
      <p:ext uri="{BB962C8B-B14F-4D97-AF65-F5344CB8AC3E}">
        <p14:creationId xmlns:p14="http://schemas.microsoft.com/office/powerpoint/2010/main" val="279445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rtl="0"/>
            <a:fld id="{67D4AFE6-52F8-436F-9DAC-607E2BE5A99D}" type="slidenum">
              <a:rPr lang="hr-HR" noProof="0" smtClean="0"/>
              <a:t>19</a:t>
            </a:fld>
            <a:endParaRPr lang="hr-HR" noProof="0" dirty="0"/>
          </a:p>
        </p:txBody>
      </p:sp>
    </p:spTree>
    <p:extLst>
      <p:ext uri="{BB962C8B-B14F-4D97-AF65-F5344CB8AC3E}">
        <p14:creationId xmlns:p14="http://schemas.microsoft.com/office/powerpoint/2010/main" val="2921679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pPr rtl="0"/>
            <a:fld id="{67D4AFE6-52F8-436F-9DAC-607E2BE5A99D}" type="slidenum">
              <a:rPr lang="hr-HR" noProof="0" smtClean="0"/>
              <a:t>20</a:t>
            </a:fld>
            <a:endParaRPr lang="hr-HR" noProof="0" dirty="0"/>
          </a:p>
        </p:txBody>
      </p:sp>
    </p:spTree>
    <p:extLst>
      <p:ext uri="{BB962C8B-B14F-4D97-AF65-F5344CB8AC3E}">
        <p14:creationId xmlns:p14="http://schemas.microsoft.com/office/powerpoint/2010/main" val="407502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7CC13-C1F7-BA43-2630-75413B3CAB44}"/>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42A6EE97-B4A4-B931-7A0F-DA60AE3DB180}"/>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477FA570-4FC5-8AB4-476B-6888C42913F9}"/>
              </a:ext>
            </a:extLst>
          </p:cNvPr>
          <p:cNvSpPr>
            <a:spLocks noGrp="1"/>
          </p:cNvSpPr>
          <p:nvPr>
            <p:ph type="body" idx="1"/>
          </p:nvPr>
        </p:nvSpPr>
        <p:spPr/>
        <p:txBody>
          <a:bodyPr rtlCol="0"/>
          <a:lstStyle/>
          <a:p>
            <a:pPr rtl="0"/>
            <a:endParaRPr lang="hr-HR" dirty="0"/>
          </a:p>
        </p:txBody>
      </p:sp>
      <p:sp>
        <p:nvSpPr>
          <p:cNvPr id="4" name="Rezervirano mjesto za broj slajda 3">
            <a:extLst>
              <a:ext uri="{FF2B5EF4-FFF2-40B4-BE49-F238E27FC236}">
                <a16:creationId xmlns:a16="http://schemas.microsoft.com/office/drawing/2014/main" id="{FF4F4678-5725-C7A7-050A-994B701D37B4}"/>
              </a:ext>
            </a:extLst>
          </p:cNvPr>
          <p:cNvSpPr>
            <a:spLocks noGrp="1"/>
          </p:cNvSpPr>
          <p:nvPr>
            <p:ph type="sldNum" sz="quarter" idx="10"/>
          </p:nvPr>
        </p:nvSpPr>
        <p:spPr/>
        <p:txBody>
          <a:bodyPr rtlCol="0"/>
          <a:lstStyle/>
          <a:p>
            <a:pPr rtl="0"/>
            <a:fld id="{67D4AFE6-52F8-436F-9DAC-607E2BE5A99D}" type="slidenum">
              <a:rPr lang="hr-HR" smtClean="0"/>
              <a:t>3</a:t>
            </a:fld>
            <a:endParaRPr lang="hr-HR" dirty="0"/>
          </a:p>
        </p:txBody>
      </p:sp>
    </p:spTree>
    <p:extLst>
      <p:ext uri="{BB962C8B-B14F-4D97-AF65-F5344CB8AC3E}">
        <p14:creationId xmlns:p14="http://schemas.microsoft.com/office/powerpoint/2010/main" val="4246617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pPr rtl="0"/>
            <a:fld id="{67D4AFE6-52F8-436F-9DAC-607E2BE5A99D}" type="slidenum">
              <a:rPr lang="hr-HR" noProof="0" smtClean="0"/>
              <a:t>21</a:t>
            </a:fld>
            <a:endParaRPr lang="hr-HR" noProof="0" dirty="0"/>
          </a:p>
        </p:txBody>
      </p:sp>
    </p:spTree>
    <p:extLst>
      <p:ext uri="{BB962C8B-B14F-4D97-AF65-F5344CB8AC3E}">
        <p14:creationId xmlns:p14="http://schemas.microsoft.com/office/powerpoint/2010/main" val="2608440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rtl="0"/>
            <a:fld id="{67D4AFE6-52F8-436F-9DAC-607E2BE5A99D}" type="slidenum">
              <a:rPr lang="hr-HR" noProof="0" smtClean="0"/>
              <a:t>22</a:t>
            </a:fld>
            <a:endParaRPr lang="hr-HR" noProof="0" dirty="0"/>
          </a:p>
        </p:txBody>
      </p:sp>
    </p:spTree>
    <p:extLst>
      <p:ext uri="{BB962C8B-B14F-4D97-AF65-F5344CB8AC3E}">
        <p14:creationId xmlns:p14="http://schemas.microsoft.com/office/powerpoint/2010/main" val="3042075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31A3C-183C-2A66-F5DA-74F6AB05048A}"/>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3D5C732B-579E-CFD0-257E-ACA807818CE5}"/>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1DFF1605-1820-9DA4-B971-7954A66F783C}"/>
              </a:ext>
            </a:extLst>
          </p:cNvPr>
          <p:cNvSpPr>
            <a:spLocks noGrp="1"/>
          </p:cNvSpPr>
          <p:nvPr>
            <p:ph type="body" idx="1"/>
          </p:nvPr>
        </p:nvSpPr>
        <p:spPr/>
        <p:txBody>
          <a:bodyPr rtlCol="0"/>
          <a:lstStyle/>
          <a:p>
            <a:pPr>
              <a:lnSpc>
                <a:spcPct val="115000"/>
              </a:lnSpc>
              <a:spcAft>
                <a:spcPts val="800"/>
              </a:spcAft>
            </a:pPr>
            <a:endParaRPr lang="en-US" sz="1200" noProof="0" dirty="0">
              <a:solidFill>
                <a:schemeClr val="tx1"/>
              </a:solidFill>
            </a:endParaRPr>
          </a:p>
        </p:txBody>
      </p:sp>
      <p:sp>
        <p:nvSpPr>
          <p:cNvPr id="4" name="Rezervirano mjesto za broj slajda 3">
            <a:extLst>
              <a:ext uri="{FF2B5EF4-FFF2-40B4-BE49-F238E27FC236}">
                <a16:creationId xmlns:a16="http://schemas.microsoft.com/office/drawing/2014/main" id="{35FC40CA-3551-B6AC-8F0A-958B6FF0FFD7}"/>
              </a:ext>
            </a:extLst>
          </p:cNvPr>
          <p:cNvSpPr>
            <a:spLocks noGrp="1"/>
          </p:cNvSpPr>
          <p:nvPr>
            <p:ph type="sldNum" sz="quarter" idx="10"/>
          </p:nvPr>
        </p:nvSpPr>
        <p:spPr/>
        <p:txBody>
          <a:bodyPr rtlCol="0"/>
          <a:lstStyle/>
          <a:p>
            <a:pPr rtl="0"/>
            <a:fld id="{67D4AFE6-52F8-436F-9DAC-607E2BE5A99D}" type="slidenum">
              <a:rPr lang="hr-HR" smtClean="0"/>
              <a:t>23</a:t>
            </a:fld>
            <a:endParaRPr lang="hr-HR" dirty="0"/>
          </a:p>
        </p:txBody>
      </p:sp>
    </p:spTree>
    <p:extLst>
      <p:ext uri="{BB962C8B-B14F-4D97-AF65-F5344CB8AC3E}">
        <p14:creationId xmlns:p14="http://schemas.microsoft.com/office/powerpoint/2010/main" val="3235359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A7769-AE36-A9C5-FDE7-962FE0031F28}"/>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773FE68A-C242-864E-763E-2EF8BA1EE9C2}"/>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CAC81C44-3B18-B19E-920B-A467844D69AB}"/>
              </a:ext>
            </a:extLst>
          </p:cNvPr>
          <p:cNvSpPr>
            <a:spLocks noGrp="1"/>
          </p:cNvSpPr>
          <p:nvPr>
            <p:ph type="body" idx="1"/>
          </p:nvPr>
        </p:nvSpPr>
        <p:spPr/>
        <p:txBody>
          <a:bodyPr rtlCol="0"/>
          <a:lstStyle/>
          <a:p>
            <a:pPr>
              <a:lnSpc>
                <a:spcPct val="115000"/>
              </a:lnSpc>
              <a:spcAft>
                <a:spcPts val="800"/>
              </a:spcAft>
            </a:pPr>
            <a:endParaRPr lang="en-US" sz="1200" noProof="0" dirty="0">
              <a:solidFill>
                <a:schemeClr val="tx1"/>
              </a:solidFill>
            </a:endParaRPr>
          </a:p>
        </p:txBody>
      </p:sp>
      <p:sp>
        <p:nvSpPr>
          <p:cNvPr id="4" name="Rezervirano mjesto za broj slajda 3">
            <a:extLst>
              <a:ext uri="{FF2B5EF4-FFF2-40B4-BE49-F238E27FC236}">
                <a16:creationId xmlns:a16="http://schemas.microsoft.com/office/drawing/2014/main" id="{5EEF18B1-E0CF-92AA-B422-96EADED66C50}"/>
              </a:ext>
            </a:extLst>
          </p:cNvPr>
          <p:cNvSpPr>
            <a:spLocks noGrp="1"/>
          </p:cNvSpPr>
          <p:nvPr>
            <p:ph type="sldNum" sz="quarter" idx="10"/>
          </p:nvPr>
        </p:nvSpPr>
        <p:spPr/>
        <p:txBody>
          <a:bodyPr rtlCol="0"/>
          <a:lstStyle/>
          <a:p>
            <a:pPr rtl="0"/>
            <a:fld id="{67D4AFE6-52F8-436F-9DAC-607E2BE5A99D}" type="slidenum">
              <a:rPr lang="hr-HR" smtClean="0"/>
              <a:t>24</a:t>
            </a:fld>
            <a:endParaRPr lang="hr-HR" dirty="0"/>
          </a:p>
        </p:txBody>
      </p:sp>
    </p:spTree>
    <p:extLst>
      <p:ext uri="{BB962C8B-B14F-4D97-AF65-F5344CB8AC3E}">
        <p14:creationId xmlns:p14="http://schemas.microsoft.com/office/powerpoint/2010/main" val="2056110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F5428-7C64-2AA1-DCEB-81BC25FFE8F9}"/>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45EE3E3E-715C-AF6A-4BCF-8F8656E4EB84}"/>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2DB6E680-1E21-EF1A-224B-D7EC4BEA2958}"/>
              </a:ext>
            </a:extLst>
          </p:cNvPr>
          <p:cNvSpPr>
            <a:spLocks noGrp="1"/>
          </p:cNvSpPr>
          <p:nvPr>
            <p:ph type="body" idx="1"/>
          </p:nvPr>
        </p:nvSpPr>
        <p:spPr/>
        <p:txBody>
          <a:bodyPr rtlCol="0"/>
          <a:lstStyle/>
          <a:p>
            <a:pPr marL="0" indent="0" rtl="0">
              <a:buNone/>
            </a:pPr>
            <a:endParaRPr lang="hr-HR" dirty="0"/>
          </a:p>
        </p:txBody>
      </p:sp>
      <p:sp>
        <p:nvSpPr>
          <p:cNvPr id="4" name="Rezervirano mjesto za broj slajda 3">
            <a:extLst>
              <a:ext uri="{FF2B5EF4-FFF2-40B4-BE49-F238E27FC236}">
                <a16:creationId xmlns:a16="http://schemas.microsoft.com/office/drawing/2014/main" id="{F6D3CD29-99D3-7FCD-FF9D-9CEAA4F45B55}"/>
              </a:ext>
            </a:extLst>
          </p:cNvPr>
          <p:cNvSpPr>
            <a:spLocks noGrp="1"/>
          </p:cNvSpPr>
          <p:nvPr>
            <p:ph type="sldNum" sz="quarter" idx="10"/>
          </p:nvPr>
        </p:nvSpPr>
        <p:spPr/>
        <p:txBody>
          <a:bodyPr rtlCol="0"/>
          <a:lstStyle/>
          <a:p>
            <a:pPr rtl="0"/>
            <a:fld id="{67D4AFE6-52F8-436F-9DAC-607E2BE5A99D}" type="slidenum">
              <a:rPr lang="hr-HR" smtClean="0"/>
              <a:t>25</a:t>
            </a:fld>
            <a:endParaRPr lang="hr-HR" dirty="0"/>
          </a:p>
        </p:txBody>
      </p:sp>
    </p:spTree>
    <p:extLst>
      <p:ext uri="{BB962C8B-B14F-4D97-AF65-F5344CB8AC3E}">
        <p14:creationId xmlns:p14="http://schemas.microsoft.com/office/powerpoint/2010/main" val="144547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61C65-81C8-5A1D-17D2-D67FA0608176}"/>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034BD012-145F-E2FD-05A7-26BBE4B0E9E0}"/>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07CCA4CB-0AA4-BAD4-07B0-4464251F35C6}"/>
              </a:ext>
            </a:extLst>
          </p:cNvPr>
          <p:cNvSpPr>
            <a:spLocks noGrp="1"/>
          </p:cNvSpPr>
          <p:nvPr>
            <p:ph type="body" idx="1"/>
          </p:nvPr>
        </p:nvSpPr>
        <p:spPr/>
        <p:txBody>
          <a:bodyPr rtlCol="0"/>
          <a:lstStyle/>
          <a:p>
            <a:pPr>
              <a:lnSpc>
                <a:spcPct val="115000"/>
              </a:lnSpc>
              <a:spcAft>
                <a:spcPts val="800"/>
              </a:spcAft>
            </a:pPr>
            <a:endParaRPr lang="en-US" sz="1200" noProof="0" dirty="0">
              <a:solidFill>
                <a:schemeClr val="tx1"/>
              </a:solidFill>
            </a:endParaRPr>
          </a:p>
        </p:txBody>
      </p:sp>
      <p:sp>
        <p:nvSpPr>
          <p:cNvPr id="4" name="Rezervirano mjesto za broj slajda 3">
            <a:extLst>
              <a:ext uri="{FF2B5EF4-FFF2-40B4-BE49-F238E27FC236}">
                <a16:creationId xmlns:a16="http://schemas.microsoft.com/office/drawing/2014/main" id="{EA6B0E5B-EDD2-0B6D-62C3-8116DE49378D}"/>
              </a:ext>
            </a:extLst>
          </p:cNvPr>
          <p:cNvSpPr>
            <a:spLocks noGrp="1"/>
          </p:cNvSpPr>
          <p:nvPr>
            <p:ph type="sldNum" sz="quarter" idx="10"/>
          </p:nvPr>
        </p:nvSpPr>
        <p:spPr/>
        <p:txBody>
          <a:bodyPr rtlCol="0"/>
          <a:lstStyle/>
          <a:p>
            <a:pPr rtl="0"/>
            <a:fld id="{67D4AFE6-52F8-436F-9DAC-607E2BE5A99D}" type="slidenum">
              <a:rPr lang="hr-HR" smtClean="0"/>
              <a:t>26</a:t>
            </a:fld>
            <a:endParaRPr lang="hr-HR" dirty="0"/>
          </a:p>
        </p:txBody>
      </p:sp>
    </p:spTree>
    <p:extLst>
      <p:ext uri="{BB962C8B-B14F-4D97-AF65-F5344CB8AC3E}">
        <p14:creationId xmlns:p14="http://schemas.microsoft.com/office/powerpoint/2010/main" val="1972290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AFC1D-0D7A-6FBA-051A-2D6971D105C3}"/>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F8E5D163-2A8D-3841-8F29-20DB6937E0B6}"/>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0BCDAEB3-44F7-3B20-BCCD-80097B06E6A2}"/>
              </a:ext>
            </a:extLst>
          </p:cNvPr>
          <p:cNvSpPr>
            <a:spLocks noGrp="1"/>
          </p:cNvSpPr>
          <p:nvPr>
            <p:ph type="body" idx="1"/>
          </p:nvPr>
        </p:nvSpPr>
        <p:spPr/>
        <p:txBody>
          <a:bodyPr rtlCol="0"/>
          <a:lstStyle/>
          <a:p>
            <a:pPr rtl="0"/>
            <a:endParaRPr lang="hr-HR" dirty="0"/>
          </a:p>
        </p:txBody>
      </p:sp>
      <p:sp>
        <p:nvSpPr>
          <p:cNvPr id="4" name="Rezervirano mjesto za broj slajda 3">
            <a:extLst>
              <a:ext uri="{FF2B5EF4-FFF2-40B4-BE49-F238E27FC236}">
                <a16:creationId xmlns:a16="http://schemas.microsoft.com/office/drawing/2014/main" id="{B47EEA82-80FE-8D2F-5CA0-E1B7B3FD70CC}"/>
              </a:ext>
            </a:extLst>
          </p:cNvPr>
          <p:cNvSpPr>
            <a:spLocks noGrp="1"/>
          </p:cNvSpPr>
          <p:nvPr>
            <p:ph type="sldNum" sz="quarter" idx="10"/>
          </p:nvPr>
        </p:nvSpPr>
        <p:spPr/>
        <p:txBody>
          <a:bodyPr rtlCol="0"/>
          <a:lstStyle/>
          <a:p>
            <a:pPr rtl="0"/>
            <a:fld id="{67D4AFE6-52F8-436F-9DAC-607E2BE5A99D}" type="slidenum">
              <a:rPr lang="hr-HR" smtClean="0"/>
              <a:t>27</a:t>
            </a:fld>
            <a:endParaRPr lang="hr-HR" dirty="0"/>
          </a:p>
        </p:txBody>
      </p:sp>
    </p:spTree>
    <p:extLst>
      <p:ext uri="{BB962C8B-B14F-4D97-AF65-F5344CB8AC3E}">
        <p14:creationId xmlns:p14="http://schemas.microsoft.com/office/powerpoint/2010/main" val="3169106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28924-0D54-AA17-E52C-381861F45612}"/>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31D0BB8B-ACC0-5435-8C29-29C6D8D18540}"/>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B011F271-3898-F64B-3A75-8E6792EAF269}"/>
              </a:ext>
            </a:extLst>
          </p:cNvPr>
          <p:cNvSpPr>
            <a:spLocks noGrp="1"/>
          </p:cNvSpPr>
          <p:nvPr>
            <p:ph type="body" idx="1"/>
          </p:nvPr>
        </p:nvSpPr>
        <p:spPr/>
        <p:txBody>
          <a:bodyPr rtlCol="0"/>
          <a:lstStyle/>
          <a:p>
            <a:pPr rtl="0"/>
            <a:endParaRPr lang="hr-HR" dirty="0"/>
          </a:p>
        </p:txBody>
      </p:sp>
      <p:sp>
        <p:nvSpPr>
          <p:cNvPr id="4" name="Rezervirano mjesto za broj slajda 3">
            <a:extLst>
              <a:ext uri="{FF2B5EF4-FFF2-40B4-BE49-F238E27FC236}">
                <a16:creationId xmlns:a16="http://schemas.microsoft.com/office/drawing/2014/main" id="{778CB3E9-08B9-55CF-923C-DF11F76BDDCA}"/>
              </a:ext>
            </a:extLst>
          </p:cNvPr>
          <p:cNvSpPr>
            <a:spLocks noGrp="1"/>
          </p:cNvSpPr>
          <p:nvPr>
            <p:ph type="sldNum" sz="quarter" idx="10"/>
          </p:nvPr>
        </p:nvSpPr>
        <p:spPr/>
        <p:txBody>
          <a:bodyPr rtlCol="0"/>
          <a:lstStyle/>
          <a:p>
            <a:pPr rtl="0"/>
            <a:fld id="{67D4AFE6-52F8-436F-9DAC-607E2BE5A99D}" type="slidenum">
              <a:rPr lang="hr-HR" smtClean="0"/>
              <a:t>28</a:t>
            </a:fld>
            <a:endParaRPr lang="hr-HR" dirty="0"/>
          </a:p>
        </p:txBody>
      </p:sp>
    </p:spTree>
    <p:extLst>
      <p:ext uri="{BB962C8B-B14F-4D97-AF65-F5344CB8AC3E}">
        <p14:creationId xmlns:p14="http://schemas.microsoft.com/office/powerpoint/2010/main" val="613176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03C04-148A-8558-544A-0CD0BFDC2C44}"/>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B583A3F7-28E2-44ED-F283-E3994A865BD4}"/>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46B86850-EA25-CC31-D702-64D55F8727C5}"/>
              </a:ext>
            </a:extLst>
          </p:cNvPr>
          <p:cNvSpPr>
            <a:spLocks noGrp="1"/>
          </p:cNvSpPr>
          <p:nvPr>
            <p:ph type="body" idx="1"/>
          </p:nvPr>
        </p:nvSpPr>
        <p:spPr/>
        <p:txBody>
          <a:bodyPr rtlCol="0"/>
          <a:lstStyle/>
          <a:p>
            <a:pPr>
              <a:buNone/>
            </a:pPr>
            <a:r>
              <a:rPr lang="hr-HR" sz="1200" i="1" dirty="0">
                <a:effectLst/>
                <a:latin typeface="Segoe UI" panose="020B0502040204020203" pitchFamily="34" charset="0"/>
              </a:rPr>
              <a:t>Obveza obavješćivanja</a:t>
            </a:r>
            <a:endParaRPr lang="hr-HR" sz="1200" dirty="0">
              <a:effectLst/>
              <a:latin typeface="Arial" panose="020B0604020202020204" pitchFamily="34" charset="0"/>
            </a:endParaRPr>
          </a:p>
          <a:p>
            <a:pPr>
              <a:buNone/>
            </a:pPr>
            <a:r>
              <a:rPr lang="hr-HR" sz="1200" dirty="0">
                <a:effectLst/>
                <a:latin typeface="Segoe UI" panose="020B0502040204020203" pitchFamily="34" charset="0"/>
              </a:rPr>
              <a:t>Članak 151. ZOR-a</a:t>
            </a:r>
            <a:endParaRPr lang="hr-HR" sz="1200" dirty="0">
              <a:effectLst/>
              <a:latin typeface="Arial" panose="020B0604020202020204" pitchFamily="34" charset="0"/>
            </a:endParaRPr>
          </a:p>
          <a:p>
            <a:pPr>
              <a:buNone/>
            </a:pPr>
            <a:r>
              <a:rPr lang="hr-HR" sz="1200" dirty="0">
                <a:effectLst/>
                <a:latin typeface="Segoe UI" panose="020B0502040204020203" pitchFamily="34" charset="0"/>
              </a:rPr>
              <a:t>(1) Poslodavac je dužan najmanje svaka tri mjeseca obavijestiti radničko vijeće o:</a:t>
            </a:r>
            <a:endParaRPr lang="hr-HR" sz="1200" dirty="0">
              <a:effectLst/>
              <a:latin typeface="Arial" panose="020B0604020202020204" pitchFamily="34" charset="0"/>
            </a:endParaRPr>
          </a:p>
          <a:p>
            <a:pPr>
              <a:buNone/>
            </a:pPr>
            <a:r>
              <a:rPr lang="hr-HR" sz="1200" dirty="0">
                <a:effectLst/>
                <a:latin typeface="Segoe UI" panose="020B0502040204020203" pitchFamily="34" charset="0"/>
              </a:rPr>
              <a:t>– stanju i rezultatima poslovanja,</a:t>
            </a:r>
            <a:endParaRPr lang="hr-HR" sz="1200" dirty="0">
              <a:effectLst/>
              <a:latin typeface="Arial" panose="020B0604020202020204" pitchFamily="34" charset="0"/>
            </a:endParaRPr>
          </a:p>
          <a:p>
            <a:pPr>
              <a:buNone/>
            </a:pPr>
            <a:r>
              <a:rPr lang="hr-HR" sz="1200" dirty="0">
                <a:effectLst/>
                <a:latin typeface="Segoe UI" panose="020B0502040204020203" pitchFamily="34" charset="0"/>
              </a:rPr>
              <a:t>– razvojnim planovima i njihovom utjecaju na gospodarski i socijalni položaj radnika,</a:t>
            </a:r>
            <a:endParaRPr lang="hr-HR" sz="1200" dirty="0">
              <a:effectLst/>
              <a:latin typeface="Arial" panose="020B0604020202020204" pitchFamily="34" charset="0"/>
            </a:endParaRPr>
          </a:p>
          <a:p>
            <a:pPr>
              <a:buNone/>
            </a:pPr>
            <a:r>
              <a:rPr lang="hr-HR" sz="1200" dirty="0">
                <a:effectLst/>
                <a:latin typeface="Segoe UI" panose="020B0502040204020203" pitchFamily="34" charset="0"/>
              </a:rPr>
              <a:t>– kretanju i promjenama u plaćama,</a:t>
            </a:r>
            <a:endParaRPr lang="hr-HR" sz="1200" dirty="0">
              <a:effectLst/>
              <a:latin typeface="Arial" panose="020B0604020202020204" pitchFamily="34" charset="0"/>
            </a:endParaRPr>
          </a:p>
          <a:p>
            <a:pPr>
              <a:buNone/>
            </a:pPr>
            <a:r>
              <a:rPr lang="hr-HR" sz="1200" dirty="0">
                <a:effectLst/>
                <a:latin typeface="Segoe UI" panose="020B0502040204020203" pitchFamily="34" charset="0"/>
              </a:rPr>
              <a:t>– obimu i razlozima uvođenja prekovremenog rada,</a:t>
            </a:r>
            <a:endParaRPr lang="hr-HR" sz="1200" dirty="0">
              <a:effectLst/>
              <a:latin typeface="Arial" panose="020B0604020202020204" pitchFamily="34" charset="0"/>
            </a:endParaRPr>
          </a:p>
          <a:p>
            <a:pPr>
              <a:buNone/>
            </a:pPr>
            <a:r>
              <a:rPr lang="hr-HR" sz="1200" dirty="0">
                <a:effectLst/>
                <a:latin typeface="Segoe UI" panose="020B0502040204020203" pitchFamily="34" charset="0"/>
              </a:rPr>
              <a:t>– broju radnika koji su kod njega zaposleni na određeno vrijeme i broju radnika koji su zaposleni na temelju ugovora o radu na izdvojenim mjestima rada, te razlozima za njihovo zapošljavanje,</a:t>
            </a:r>
            <a:endParaRPr lang="hr-HR" sz="1200" dirty="0">
              <a:effectLst/>
              <a:latin typeface="Arial" panose="020B0604020202020204" pitchFamily="34" charset="0"/>
            </a:endParaRPr>
          </a:p>
          <a:p>
            <a:pPr>
              <a:buNone/>
            </a:pPr>
            <a:r>
              <a:rPr lang="hr-HR" sz="1200" dirty="0">
                <a:effectLst/>
                <a:latin typeface="Segoe UI" panose="020B0502040204020203" pitchFamily="34" charset="0"/>
              </a:rPr>
              <a:t>– zaštiti i sigurnosti na radu i mjerama za poboljšanje uvjeta rada,</a:t>
            </a:r>
            <a:endParaRPr lang="hr-HR" sz="1200" dirty="0">
              <a:effectLst/>
              <a:latin typeface="Arial" panose="020B0604020202020204" pitchFamily="34" charset="0"/>
            </a:endParaRPr>
          </a:p>
          <a:p>
            <a:pPr>
              <a:buNone/>
            </a:pPr>
            <a:r>
              <a:rPr lang="hr-HR" sz="1200" dirty="0">
                <a:effectLst/>
                <a:latin typeface="Segoe UI" panose="020B0502040204020203" pitchFamily="34" charset="0"/>
              </a:rPr>
              <a:t>– drugim pitanjima osobito važnim za gospodarski i socijalni položaj radnika.</a:t>
            </a:r>
            <a:endParaRPr lang="hr-HR" sz="1200" dirty="0">
              <a:effectLst/>
              <a:latin typeface="Arial" panose="020B0604020202020204" pitchFamily="34" charset="0"/>
            </a:endParaRPr>
          </a:p>
          <a:p>
            <a:r>
              <a:rPr lang="hr-HR" sz="1200" dirty="0">
                <a:effectLst/>
                <a:latin typeface="Segoe UI" panose="020B0502040204020203" pitchFamily="34" charset="0"/>
              </a:rPr>
              <a:t>(2) O pitanjima iz stavka 1. ovoga članka poslodavac je dužan obavijestiti radničko vijeće pravodobno, istinito i cjelovito.</a:t>
            </a:r>
            <a:endParaRPr lang="hr-HR" sz="1200" dirty="0">
              <a:effectLst/>
              <a:latin typeface="Arial" panose="020B0604020202020204" pitchFamily="34" charset="0"/>
            </a:endParaRPr>
          </a:p>
          <a:p>
            <a:pPr rtl="0"/>
            <a:endParaRPr lang="hr-HR" dirty="0"/>
          </a:p>
        </p:txBody>
      </p:sp>
      <p:sp>
        <p:nvSpPr>
          <p:cNvPr id="4" name="Rezervirano mjesto za broj slajda 3">
            <a:extLst>
              <a:ext uri="{FF2B5EF4-FFF2-40B4-BE49-F238E27FC236}">
                <a16:creationId xmlns:a16="http://schemas.microsoft.com/office/drawing/2014/main" id="{95E3F2ED-A68F-A9D4-C082-0AFB90CFCFA4}"/>
              </a:ext>
            </a:extLst>
          </p:cNvPr>
          <p:cNvSpPr>
            <a:spLocks noGrp="1"/>
          </p:cNvSpPr>
          <p:nvPr>
            <p:ph type="sldNum" sz="quarter" idx="10"/>
          </p:nvPr>
        </p:nvSpPr>
        <p:spPr/>
        <p:txBody>
          <a:bodyPr rtlCol="0"/>
          <a:lstStyle/>
          <a:p>
            <a:pPr rtl="0"/>
            <a:fld id="{67D4AFE6-52F8-436F-9DAC-607E2BE5A99D}" type="slidenum">
              <a:rPr lang="hr-HR" smtClean="0"/>
              <a:t>29</a:t>
            </a:fld>
            <a:endParaRPr lang="hr-HR" dirty="0"/>
          </a:p>
        </p:txBody>
      </p:sp>
    </p:spTree>
    <p:extLst>
      <p:ext uri="{BB962C8B-B14F-4D97-AF65-F5344CB8AC3E}">
        <p14:creationId xmlns:p14="http://schemas.microsoft.com/office/powerpoint/2010/main" val="2544234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4FAF6-CC86-88D4-ACFC-9CFBBE3AD32C}"/>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D2CACBDD-69E2-FB00-671B-C1DD51653C2B}"/>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958BABF7-78EF-E683-FD87-6DAF96D67CE3}"/>
              </a:ext>
            </a:extLst>
          </p:cNvPr>
          <p:cNvSpPr>
            <a:spLocks noGrp="1"/>
          </p:cNvSpPr>
          <p:nvPr>
            <p:ph type="body" idx="1"/>
          </p:nvPr>
        </p:nvSpPr>
        <p:spPr/>
        <p:txBody>
          <a:bodyPr rtlCol="0"/>
          <a:lstStyle/>
          <a:p>
            <a:pPr rtl="0"/>
            <a:endParaRPr lang="hr-HR" dirty="0"/>
          </a:p>
        </p:txBody>
      </p:sp>
      <p:sp>
        <p:nvSpPr>
          <p:cNvPr id="4" name="Rezervirano mjesto za broj slajda 3">
            <a:extLst>
              <a:ext uri="{FF2B5EF4-FFF2-40B4-BE49-F238E27FC236}">
                <a16:creationId xmlns:a16="http://schemas.microsoft.com/office/drawing/2014/main" id="{21685143-8B22-8C64-2054-B0F34BF1EC51}"/>
              </a:ext>
            </a:extLst>
          </p:cNvPr>
          <p:cNvSpPr>
            <a:spLocks noGrp="1"/>
          </p:cNvSpPr>
          <p:nvPr>
            <p:ph type="sldNum" sz="quarter" idx="10"/>
          </p:nvPr>
        </p:nvSpPr>
        <p:spPr/>
        <p:txBody>
          <a:bodyPr rtlCol="0"/>
          <a:lstStyle/>
          <a:p>
            <a:pPr rtl="0"/>
            <a:fld id="{67D4AFE6-52F8-436F-9DAC-607E2BE5A99D}" type="slidenum">
              <a:rPr lang="hr-HR" smtClean="0"/>
              <a:t>30</a:t>
            </a:fld>
            <a:endParaRPr lang="hr-HR" dirty="0"/>
          </a:p>
        </p:txBody>
      </p:sp>
    </p:spTree>
    <p:extLst>
      <p:ext uri="{BB962C8B-B14F-4D97-AF65-F5344CB8AC3E}">
        <p14:creationId xmlns:p14="http://schemas.microsoft.com/office/powerpoint/2010/main" val="373309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47A72-B20F-A322-8D1D-55F42EF1F9A5}"/>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6BD3035A-2CA5-A9B1-B87A-2720B7D8E7B9}"/>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6F5E6DE9-3423-6DF6-9E73-F6A8CE0D3E90}"/>
              </a:ext>
            </a:extLst>
          </p:cNvPr>
          <p:cNvSpPr>
            <a:spLocks noGrp="1"/>
          </p:cNvSpPr>
          <p:nvPr>
            <p:ph type="body" idx="1"/>
          </p:nvPr>
        </p:nvSpPr>
        <p:spPr/>
        <p:txBody>
          <a:bodyPr rtlCol="0"/>
          <a:lstStyle/>
          <a:p>
            <a:pPr rtl="0"/>
            <a:endParaRPr lang="hr-HR" dirty="0"/>
          </a:p>
        </p:txBody>
      </p:sp>
      <p:sp>
        <p:nvSpPr>
          <p:cNvPr id="4" name="Rezervirano mjesto za broj slajda 3">
            <a:extLst>
              <a:ext uri="{FF2B5EF4-FFF2-40B4-BE49-F238E27FC236}">
                <a16:creationId xmlns:a16="http://schemas.microsoft.com/office/drawing/2014/main" id="{5A4FF6C2-59B7-3F09-86FD-D5282EB50EAF}"/>
              </a:ext>
            </a:extLst>
          </p:cNvPr>
          <p:cNvSpPr>
            <a:spLocks noGrp="1"/>
          </p:cNvSpPr>
          <p:nvPr>
            <p:ph type="sldNum" sz="quarter" idx="10"/>
          </p:nvPr>
        </p:nvSpPr>
        <p:spPr/>
        <p:txBody>
          <a:bodyPr rtlCol="0"/>
          <a:lstStyle/>
          <a:p>
            <a:pPr rtl="0"/>
            <a:fld id="{67D4AFE6-52F8-436F-9DAC-607E2BE5A99D}" type="slidenum">
              <a:rPr lang="hr-HR" smtClean="0"/>
              <a:t>4</a:t>
            </a:fld>
            <a:endParaRPr lang="hr-HR" dirty="0"/>
          </a:p>
        </p:txBody>
      </p:sp>
    </p:spTree>
    <p:extLst>
      <p:ext uri="{BB962C8B-B14F-4D97-AF65-F5344CB8AC3E}">
        <p14:creationId xmlns:p14="http://schemas.microsoft.com/office/powerpoint/2010/main" val="1615988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DA1D9-C7A9-67DC-F96C-32FD932232F3}"/>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43512242-3068-8615-6E66-B535445D817B}"/>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6CFBE52E-0666-BC40-3763-2853C05BBF9E}"/>
              </a:ext>
            </a:extLst>
          </p:cNvPr>
          <p:cNvSpPr>
            <a:spLocks noGrp="1"/>
          </p:cNvSpPr>
          <p:nvPr>
            <p:ph type="body" idx="1"/>
          </p:nvPr>
        </p:nvSpPr>
        <p:spPr/>
        <p:txBody>
          <a:bodyPr rtlCol="0"/>
          <a:lstStyle/>
          <a:p>
            <a:pPr rtl="0"/>
            <a:endParaRPr lang="hr-HR" dirty="0"/>
          </a:p>
        </p:txBody>
      </p:sp>
      <p:sp>
        <p:nvSpPr>
          <p:cNvPr id="4" name="Rezervirano mjesto za broj slajda 3">
            <a:extLst>
              <a:ext uri="{FF2B5EF4-FFF2-40B4-BE49-F238E27FC236}">
                <a16:creationId xmlns:a16="http://schemas.microsoft.com/office/drawing/2014/main" id="{045ED1F6-A9A2-42F3-8616-5E7F069266D4}"/>
              </a:ext>
            </a:extLst>
          </p:cNvPr>
          <p:cNvSpPr>
            <a:spLocks noGrp="1"/>
          </p:cNvSpPr>
          <p:nvPr>
            <p:ph type="sldNum" sz="quarter" idx="10"/>
          </p:nvPr>
        </p:nvSpPr>
        <p:spPr/>
        <p:txBody>
          <a:bodyPr rtlCol="0"/>
          <a:lstStyle/>
          <a:p>
            <a:pPr rtl="0"/>
            <a:fld id="{67D4AFE6-52F8-436F-9DAC-607E2BE5A99D}" type="slidenum">
              <a:rPr lang="hr-HR" smtClean="0"/>
              <a:t>31</a:t>
            </a:fld>
            <a:endParaRPr lang="hr-HR" dirty="0"/>
          </a:p>
        </p:txBody>
      </p:sp>
    </p:spTree>
    <p:extLst>
      <p:ext uri="{BB962C8B-B14F-4D97-AF65-F5344CB8AC3E}">
        <p14:creationId xmlns:p14="http://schemas.microsoft.com/office/powerpoint/2010/main" val="1132746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11413-AFF2-7523-962E-FCFAC7FC69D3}"/>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3C4B773F-12B1-0389-DA52-6BB45650C4EE}"/>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ECBFF50A-7F7E-48B0-D0DF-ED44C3CFF3D2}"/>
              </a:ext>
            </a:extLst>
          </p:cNvPr>
          <p:cNvSpPr>
            <a:spLocks noGrp="1"/>
          </p:cNvSpPr>
          <p:nvPr>
            <p:ph type="body" idx="1"/>
          </p:nvPr>
        </p:nvSpPr>
        <p:spPr/>
        <p:txBody>
          <a:bodyPr rtlCol="0"/>
          <a:lstStyle/>
          <a:p>
            <a:pPr rtl="0"/>
            <a:endParaRPr lang="hr-HR" dirty="0"/>
          </a:p>
        </p:txBody>
      </p:sp>
      <p:sp>
        <p:nvSpPr>
          <p:cNvPr id="4" name="Rezervirano mjesto za broj slajda 3">
            <a:extLst>
              <a:ext uri="{FF2B5EF4-FFF2-40B4-BE49-F238E27FC236}">
                <a16:creationId xmlns:a16="http://schemas.microsoft.com/office/drawing/2014/main" id="{A7E225EE-8242-5EDB-2843-91204EF0268E}"/>
              </a:ext>
            </a:extLst>
          </p:cNvPr>
          <p:cNvSpPr>
            <a:spLocks noGrp="1"/>
          </p:cNvSpPr>
          <p:nvPr>
            <p:ph type="sldNum" sz="quarter" idx="10"/>
          </p:nvPr>
        </p:nvSpPr>
        <p:spPr/>
        <p:txBody>
          <a:bodyPr rtlCol="0"/>
          <a:lstStyle/>
          <a:p>
            <a:pPr rtl="0"/>
            <a:fld id="{67D4AFE6-52F8-436F-9DAC-607E2BE5A99D}" type="slidenum">
              <a:rPr lang="hr-HR" smtClean="0"/>
              <a:t>32</a:t>
            </a:fld>
            <a:endParaRPr lang="hr-HR" dirty="0"/>
          </a:p>
        </p:txBody>
      </p:sp>
    </p:spTree>
    <p:extLst>
      <p:ext uri="{BB962C8B-B14F-4D97-AF65-F5344CB8AC3E}">
        <p14:creationId xmlns:p14="http://schemas.microsoft.com/office/powerpoint/2010/main" val="2300582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lnSpc>
                <a:spcPct val="115000"/>
              </a:lnSpc>
              <a:spcAft>
                <a:spcPts val="800"/>
              </a:spcAft>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Danas postoji upitnik za mjerenje zadovoljstva internom komunikacijom koji obrađuju zadovoljstvo radnika povratnom informacijom: </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informacije o posljedicama loše obavljenog posla</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informacije o tome koliko pridonosimo zajedničkom uspjehu</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informacije o tome koliko se cijeni moj posao unutar organizacije</a:t>
            </a:r>
          </a:p>
          <a:p>
            <a:pPr marL="342900" lvl="0" indent="-342900">
              <a:lnSpc>
                <a:spcPct val="115000"/>
              </a:lnSpc>
              <a:spcAft>
                <a:spcPts val="800"/>
              </a:spcAft>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informacije o tome kako obavljam svoj posao</a:t>
            </a:r>
          </a:p>
          <a:p>
            <a:pPr>
              <a:lnSpc>
                <a:spcPct val="115000"/>
              </a:lnSpc>
              <a:spcAft>
                <a:spcPts val="800"/>
              </a:spcAft>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zadovoljstvo komunikacijom s nadređenim: </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dostupnošću neposredno nadređenog</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koliko je moj nadređeni obaviješten o problema s kojima se susrećem</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koliko razumije moje probleme</a:t>
            </a:r>
          </a:p>
          <a:p>
            <a:pPr marL="342900" lvl="0" indent="-342900">
              <a:lnSpc>
                <a:spcPct val="115000"/>
              </a:lnSpc>
              <a:spcAft>
                <a:spcPts val="800"/>
              </a:spcAft>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koliko prepoznaje moje mogućnosti</a:t>
            </a:r>
          </a:p>
          <a:p>
            <a:pPr>
              <a:lnSpc>
                <a:spcPct val="115000"/>
              </a:lnSpc>
              <a:spcAft>
                <a:spcPts val="800"/>
              </a:spcAft>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zadovoljstvo horizontalnom komunikacijom: </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dostupnošću kolega</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uspješne komunikacije sa članovima tima</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rezultati komunikacije s kolegama</a:t>
            </a:r>
          </a:p>
          <a:p>
            <a:pPr marL="342900" lvl="0" indent="-342900">
              <a:lnSpc>
                <a:spcPct val="115000"/>
              </a:lnSpc>
              <a:spcAft>
                <a:spcPts val="800"/>
              </a:spcAft>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spremnost kolega da prime kritiku</a:t>
            </a:r>
          </a:p>
          <a:p>
            <a:pPr>
              <a:lnSpc>
                <a:spcPct val="115000"/>
              </a:lnSpc>
              <a:spcAft>
                <a:spcPts val="800"/>
              </a:spcAft>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zadovoljstvo neformalnom komunikacijom: </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brojem odluka koje se donose na osnovu neformalne komunikacije</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količinama ogovaranje organizaciji</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količinom vremenom koju radnici provode u njoj</a:t>
            </a:r>
          </a:p>
          <a:p>
            <a:pPr marL="342900" lvl="0" indent="-342900">
              <a:lnSpc>
                <a:spcPct val="115000"/>
              </a:lnSpc>
              <a:spcAft>
                <a:spcPts val="800"/>
              </a:spcAft>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korisnošću informacija prenesenih neformalnim putem</a:t>
            </a:r>
          </a:p>
          <a:p>
            <a:pPr>
              <a:lnSpc>
                <a:spcPct val="115000"/>
              </a:lnSpc>
              <a:spcAft>
                <a:spcPts val="800"/>
              </a:spcAft>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zadovoljstvo korporativnom informiranošću:</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informacijama o pravilniku o radu, </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informacijama o financijskom uspjeh organizacije</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informacijama o promjenama u organizaciji</a:t>
            </a:r>
          </a:p>
          <a:p>
            <a:pPr marL="342900" lvl="0" indent="-342900">
              <a:lnSpc>
                <a:spcPct val="115000"/>
              </a:lnSpc>
              <a:spcAft>
                <a:spcPts val="800"/>
              </a:spcAft>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informacijama o zakonskim propisima koji utječu na organizaciju</a:t>
            </a:r>
          </a:p>
          <a:p>
            <a:pPr>
              <a:lnSpc>
                <a:spcPct val="115000"/>
              </a:lnSpc>
              <a:spcAft>
                <a:spcPts val="800"/>
              </a:spcAft>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zadovoljstvo komunikacijskom klimom: </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koliko komunikacija u organizaciji pomaže da se osjećam njezinim važnim dijelom</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koliko komunikacija u organizaciji pomaže da se s njom poistovjećujem</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koliko komunikacije organizaciji promiče organizacijske vrijednosti</a:t>
            </a:r>
          </a:p>
          <a:p>
            <a:pPr marL="342900" lvl="0" indent="-342900">
              <a:lnSpc>
                <a:spcPct val="115000"/>
              </a:lnSpc>
              <a:spcAft>
                <a:spcPts val="800"/>
              </a:spcAft>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koliko me komunikacije organizaciji potiče ostvarivanje organizacijskih ciljeva</a:t>
            </a:r>
          </a:p>
          <a:p>
            <a:pPr>
              <a:lnSpc>
                <a:spcPct val="115000"/>
              </a:lnSpc>
              <a:spcAft>
                <a:spcPts val="800"/>
              </a:spcAft>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zadovoljstvo kvalitetom medija komunikacije: </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pisana obavijest internet usmena komunikacija</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mogućnost komunikacije putem suvremenih medija</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kvalitetom komunikacije putem suvremenih medija</a:t>
            </a:r>
          </a:p>
          <a:p>
            <a:pPr marL="342900" lvl="0" indent="-342900">
              <a:lnSpc>
                <a:spcPct val="115000"/>
              </a:lnSpc>
              <a:spcAft>
                <a:spcPts val="800"/>
              </a:spcAft>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način na koji 2 odabiru oblik komunikacije za komunikaciju sa mnom</a:t>
            </a:r>
          </a:p>
          <a:p>
            <a:pPr>
              <a:lnSpc>
                <a:spcPct val="115000"/>
              </a:lnSpc>
              <a:spcAft>
                <a:spcPts val="800"/>
              </a:spcAft>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zadovoljstvo komunikacijom na sastancima: </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koliko su dobro organizirani sastanci</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korisnošću informacija dobivenih na sastancima</a:t>
            </a:r>
          </a:p>
          <a:p>
            <a:pPr marL="342900" lvl="0" indent="-342900">
              <a:lnSpc>
                <a:spcPct val="115000"/>
              </a:lnSpc>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prijavili informacije važne za obavljanje posla na vrijeme</a:t>
            </a:r>
          </a:p>
          <a:p>
            <a:pPr marL="342900" lvl="0" indent="-342900">
              <a:lnSpc>
                <a:spcPct val="115000"/>
              </a:lnSpc>
              <a:spcAft>
                <a:spcPts val="800"/>
              </a:spcAft>
              <a:buFont typeface="Calibri" panose="020F0502020204030204" pitchFamily="34" charset="0"/>
              <a:buChar char="-"/>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trajanjem sastanaka</a:t>
            </a:r>
          </a:p>
          <a:p>
            <a:endParaRPr lang="en-US" dirty="0"/>
          </a:p>
          <a:p>
            <a:pPr>
              <a:lnSpc>
                <a:spcPct val="115000"/>
              </a:lnSpc>
              <a:spcAft>
                <a:spcPts val="800"/>
              </a:spcAft>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Trebali biste dobiti informaciju od svojih članova sviđaju li im se vaše publikacije, internetske stranice i poruke koje šaljete mailovima, odnosno koliko su im korisne u njihovom radu. Kada vidite koji alat je najučinkovitiji, tada možete procijenite li i koliki vam je trošak izrade, koliko se to čita, na koji način se distribuira, koliko radnika otvara mailove, da li imate pravi mix alata kojima dolazite do radnika te analizirajte da li je sadržaj bitan i relevantan vašim članovima (koji im se članci najviše sviđaju, kakav im je dizajn, što bi još od sadržaja predložili…). </a:t>
            </a:r>
          </a:p>
          <a:p>
            <a:pPr>
              <a:lnSpc>
                <a:spcPct val="115000"/>
              </a:lnSpc>
              <a:spcAft>
                <a:spcPts val="800"/>
              </a:spcAft>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Kad je riječ o analizi sadržaja korisno je znati kada radnici čitaju vaše publikacije - čim se objavi ili kod kuće; koje dijelove smatraju posebno važnim za svoje rad - organizacijske obavijesti, izvještaje, nekakva u kolumnu; je li u svakom broju pronađu nešto što ih interesira; koliko vjeruju u objavljenim informacijama; koliko su članci korisni za njihov rad, a koji su članici najmanje korisni za njihov rad.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buNone/>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buNone/>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Mjerite i komunikaciju licem u lice, odnosno koliko ste se puta uspjeli sastati sa svakim članom tijekom godine te koliko ste specifičnih problema uspjeli riješiti.</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buNone/>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800" kern="100" dirty="0">
                <a:effectLst/>
                <a:latin typeface="Calibri" panose="020F0502020204030204" pitchFamily="34" charset="0"/>
                <a:ea typeface="Calibri" panose="020F0502020204030204" pitchFamily="34" charset="0"/>
                <a:cs typeface="Times New Roman" panose="02020603050405020304" pitchFamily="18" charset="0"/>
              </a:rPr>
              <a:t>Mjerite i brojčane pokazatelje učinaka elektroničke komunikacije, koliko ste poruka poslali, koliko je radnika otvorilo poruke, koliko su se zadržali na sadržaju, kakve su povratne informacije sa terena u smislu poticanja na akciju radnika koji su pročitali neki sadržaj. </a:t>
            </a:r>
          </a:p>
          <a:p>
            <a:endParaRPr lang="hr-HR" dirty="0"/>
          </a:p>
        </p:txBody>
      </p:sp>
      <p:sp>
        <p:nvSpPr>
          <p:cNvPr id="4" name="Rezervirano mjesto broja slajda 3"/>
          <p:cNvSpPr>
            <a:spLocks noGrp="1"/>
          </p:cNvSpPr>
          <p:nvPr>
            <p:ph type="sldNum" sz="quarter" idx="5"/>
          </p:nvPr>
        </p:nvSpPr>
        <p:spPr/>
        <p:txBody>
          <a:bodyPr/>
          <a:lstStyle/>
          <a:p>
            <a:pPr rtl="0"/>
            <a:fld id="{67D4AFE6-52F8-436F-9DAC-607E2BE5A99D}" type="slidenum">
              <a:rPr lang="hr-HR" noProof="0" smtClean="0"/>
              <a:t>33</a:t>
            </a:fld>
            <a:endParaRPr lang="hr-HR" noProof="0" dirty="0"/>
          </a:p>
        </p:txBody>
      </p:sp>
    </p:spTree>
    <p:extLst>
      <p:ext uri="{BB962C8B-B14F-4D97-AF65-F5344CB8AC3E}">
        <p14:creationId xmlns:p14="http://schemas.microsoft.com/office/powerpoint/2010/main" val="2914867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BE102-2813-7E7C-8303-D745FE1FDDA5}"/>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2965FF16-E857-C38F-E026-EF1B73796DF5}"/>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555B79DF-9C55-C797-DA12-ED15F7CCB6D4}"/>
              </a:ext>
            </a:extLst>
          </p:cNvPr>
          <p:cNvSpPr>
            <a:spLocks noGrp="1"/>
          </p:cNvSpPr>
          <p:nvPr>
            <p:ph type="body" idx="1"/>
          </p:nvPr>
        </p:nvSpPr>
        <p:spPr/>
        <p:txBody>
          <a:bodyPr rtlCol="0"/>
          <a:lstStyle/>
          <a:p>
            <a:pPr>
              <a:lnSpc>
                <a:spcPct val="115000"/>
              </a:lnSpc>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zervirano mjesto za broj slajda 3">
            <a:extLst>
              <a:ext uri="{FF2B5EF4-FFF2-40B4-BE49-F238E27FC236}">
                <a16:creationId xmlns:a16="http://schemas.microsoft.com/office/drawing/2014/main" id="{A2131CE3-1450-C4BA-A74F-C19BEB057689}"/>
              </a:ext>
            </a:extLst>
          </p:cNvPr>
          <p:cNvSpPr>
            <a:spLocks noGrp="1"/>
          </p:cNvSpPr>
          <p:nvPr>
            <p:ph type="sldNum" sz="quarter" idx="10"/>
          </p:nvPr>
        </p:nvSpPr>
        <p:spPr/>
        <p:txBody>
          <a:bodyPr rtlCol="0"/>
          <a:lstStyle/>
          <a:p>
            <a:pPr rtl="0"/>
            <a:fld id="{67D4AFE6-52F8-436F-9DAC-607E2BE5A99D}" type="slidenum">
              <a:rPr lang="hr-HR" smtClean="0"/>
              <a:t>34</a:t>
            </a:fld>
            <a:endParaRPr lang="hr-HR" dirty="0"/>
          </a:p>
        </p:txBody>
      </p:sp>
    </p:spTree>
    <p:extLst>
      <p:ext uri="{BB962C8B-B14F-4D97-AF65-F5344CB8AC3E}">
        <p14:creationId xmlns:p14="http://schemas.microsoft.com/office/powerpoint/2010/main" val="83387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CFF91-B462-9A78-AF3C-C4256B3D8276}"/>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4115F1E6-1D08-7DDA-0A8D-1BBC0660E51B}"/>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69EEA105-1396-7F15-150A-88CB8C38D155}"/>
              </a:ext>
            </a:extLst>
          </p:cNvPr>
          <p:cNvSpPr>
            <a:spLocks noGrp="1"/>
          </p:cNvSpPr>
          <p:nvPr>
            <p:ph type="body" idx="1"/>
          </p:nvPr>
        </p:nvSpPr>
        <p:spPr/>
        <p:txBody>
          <a:bodyPr rtlCol="0"/>
          <a:lstStyle/>
          <a:p>
            <a:pPr rtl="0"/>
            <a:endParaRPr lang="hr-HR" dirty="0"/>
          </a:p>
        </p:txBody>
      </p:sp>
      <p:sp>
        <p:nvSpPr>
          <p:cNvPr id="4" name="Rezervirano mjesto za broj slajda 3">
            <a:extLst>
              <a:ext uri="{FF2B5EF4-FFF2-40B4-BE49-F238E27FC236}">
                <a16:creationId xmlns:a16="http://schemas.microsoft.com/office/drawing/2014/main" id="{60B6EAA0-2131-F639-6753-632E8EB41262}"/>
              </a:ext>
            </a:extLst>
          </p:cNvPr>
          <p:cNvSpPr>
            <a:spLocks noGrp="1"/>
          </p:cNvSpPr>
          <p:nvPr>
            <p:ph type="sldNum" sz="quarter" idx="10"/>
          </p:nvPr>
        </p:nvSpPr>
        <p:spPr/>
        <p:txBody>
          <a:bodyPr rtlCol="0"/>
          <a:lstStyle/>
          <a:p>
            <a:pPr rtl="0"/>
            <a:fld id="{67D4AFE6-52F8-436F-9DAC-607E2BE5A99D}" type="slidenum">
              <a:rPr lang="hr-HR" smtClean="0"/>
              <a:t>5</a:t>
            </a:fld>
            <a:endParaRPr lang="hr-HR" dirty="0"/>
          </a:p>
        </p:txBody>
      </p:sp>
    </p:spTree>
    <p:extLst>
      <p:ext uri="{BB962C8B-B14F-4D97-AF65-F5344CB8AC3E}">
        <p14:creationId xmlns:p14="http://schemas.microsoft.com/office/powerpoint/2010/main" val="1341401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4ABA9-12DA-1EFF-9E69-A10F026AA716}"/>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BDB5528E-38FF-E00F-9BE0-A10A2001269B}"/>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968A047A-ED76-D2A0-8DF0-CFC272412BA5}"/>
              </a:ext>
            </a:extLst>
          </p:cNvPr>
          <p:cNvSpPr>
            <a:spLocks noGrp="1"/>
          </p:cNvSpPr>
          <p:nvPr>
            <p:ph type="body" idx="1"/>
          </p:nvPr>
        </p:nvSpPr>
        <p:spPr/>
        <p:txBody>
          <a:bodyPr rtlCol="0"/>
          <a:lstStyle/>
          <a:p>
            <a:pPr rtl="0"/>
            <a:endParaRPr lang="hr-HR" dirty="0"/>
          </a:p>
        </p:txBody>
      </p:sp>
      <p:sp>
        <p:nvSpPr>
          <p:cNvPr id="4" name="Rezervirano mjesto za broj slajda 3">
            <a:extLst>
              <a:ext uri="{FF2B5EF4-FFF2-40B4-BE49-F238E27FC236}">
                <a16:creationId xmlns:a16="http://schemas.microsoft.com/office/drawing/2014/main" id="{CDEBDB11-C857-14DC-A0ED-5CEF02B8683E}"/>
              </a:ext>
            </a:extLst>
          </p:cNvPr>
          <p:cNvSpPr>
            <a:spLocks noGrp="1"/>
          </p:cNvSpPr>
          <p:nvPr>
            <p:ph type="sldNum" sz="quarter" idx="10"/>
          </p:nvPr>
        </p:nvSpPr>
        <p:spPr/>
        <p:txBody>
          <a:bodyPr rtlCol="0"/>
          <a:lstStyle/>
          <a:p>
            <a:pPr rtl="0"/>
            <a:fld id="{67D4AFE6-52F8-436F-9DAC-607E2BE5A99D}" type="slidenum">
              <a:rPr lang="hr-HR" smtClean="0"/>
              <a:t>6</a:t>
            </a:fld>
            <a:endParaRPr lang="hr-HR" dirty="0"/>
          </a:p>
        </p:txBody>
      </p:sp>
    </p:spTree>
    <p:extLst>
      <p:ext uri="{BB962C8B-B14F-4D97-AF65-F5344CB8AC3E}">
        <p14:creationId xmlns:p14="http://schemas.microsoft.com/office/powerpoint/2010/main" val="286503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C5FB5-00A0-77C6-35C5-5DEEFE80381D}"/>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6874C2D3-ADCF-B7EE-E1D5-7678EA747B2C}"/>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D40A6492-E803-32CB-43CE-699E5DD25E12}"/>
              </a:ext>
            </a:extLst>
          </p:cNvPr>
          <p:cNvSpPr>
            <a:spLocks noGrp="1"/>
          </p:cNvSpPr>
          <p:nvPr>
            <p:ph type="body" idx="1"/>
          </p:nvPr>
        </p:nvSpPr>
        <p:spPr/>
        <p:txBody>
          <a:bodyPr rtlCol="0"/>
          <a:lstStyle/>
          <a:p>
            <a:pPr rtl="0"/>
            <a:endParaRPr lang="hr-HR" dirty="0"/>
          </a:p>
        </p:txBody>
      </p:sp>
      <p:sp>
        <p:nvSpPr>
          <p:cNvPr id="4" name="Rezervirano mjesto za broj slajda 3">
            <a:extLst>
              <a:ext uri="{FF2B5EF4-FFF2-40B4-BE49-F238E27FC236}">
                <a16:creationId xmlns:a16="http://schemas.microsoft.com/office/drawing/2014/main" id="{8ED5F49C-EE4C-2FD5-D72B-28B8EED65A53}"/>
              </a:ext>
            </a:extLst>
          </p:cNvPr>
          <p:cNvSpPr>
            <a:spLocks noGrp="1"/>
          </p:cNvSpPr>
          <p:nvPr>
            <p:ph type="sldNum" sz="quarter" idx="10"/>
          </p:nvPr>
        </p:nvSpPr>
        <p:spPr/>
        <p:txBody>
          <a:bodyPr rtlCol="0"/>
          <a:lstStyle/>
          <a:p>
            <a:pPr rtl="0"/>
            <a:fld id="{67D4AFE6-52F8-436F-9DAC-607E2BE5A99D}" type="slidenum">
              <a:rPr lang="hr-HR" smtClean="0"/>
              <a:t>7</a:t>
            </a:fld>
            <a:endParaRPr lang="hr-HR" dirty="0"/>
          </a:p>
        </p:txBody>
      </p:sp>
    </p:spTree>
    <p:extLst>
      <p:ext uri="{BB962C8B-B14F-4D97-AF65-F5344CB8AC3E}">
        <p14:creationId xmlns:p14="http://schemas.microsoft.com/office/powerpoint/2010/main" val="400195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90178-45FB-F82F-FD81-73CA704591CE}"/>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49D95EDF-AE33-2474-D4F3-6087D6442673}"/>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001BC05A-A6C9-0644-0D92-DBB75E9FBB89}"/>
              </a:ext>
            </a:extLst>
          </p:cNvPr>
          <p:cNvSpPr>
            <a:spLocks noGrp="1"/>
          </p:cNvSpPr>
          <p:nvPr>
            <p:ph type="body" idx="1"/>
          </p:nvPr>
        </p:nvSpPr>
        <p:spPr/>
        <p:txBody>
          <a:bodyPr rtlCol="0"/>
          <a:lstStyle/>
          <a:p>
            <a:pPr rtl="0"/>
            <a:endParaRPr lang="hr-HR" dirty="0">
              <a:solidFill>
                <a:srgbClr val="FF0000"/>
              </a:solidFill>
            </a:endParaRPr>
          </a:p>
        </p:txBody>
      </p:sp>
      <p:sp>
        <p:nvSpPr>
          <p:cNvPr id="4" name="Rezervirano mjesto za broj slajda 3">
            <a:extLst>
              <a:ext uri="{FF2B5EF4-FFF2-40B4-BE49-F238E27FC236}">
                <a16:creationId xmlns:a16="http://schemas.microsoft.com/office/drawing/2014/main" id="{55081D76-8A08-EE6A-7F6D-9880679E377E}"/>
              </a:ext>
            </a:extLst>
          </p:cNvPr>
          <p:cNvSpPr>
            <a:spLocks noGrp="1"/>
          </p:cNvSpPr>
          <p:nvPr>
            <p:ph type="sldNum" sz="quarter" idx="10"/>
          </p:nvPr>
        </p:nvSpPr>
        <p:spPr/>
        <p:txBody>
          <a:bodyPr rtlCol="0"/>
          <a:lstStyle/>
          <a:p>
            <a:pPr rtl="0"/>
            <a:fld id="{67D4AFE6-52F8-436F-9DAC-607E2BE5A99D}" type="slidenum">
              <a:rPr lang="hr-HR" smtClean="0"/>
              <a:t>8</a:t>
            </a:fld>
            <a:endParaRPr lang="hr-HR" dirty="0"/>
          </a:p>
        </p:txBody>
      </p:sp>
    </p:spTree>
    <p:extLst>
      <p:ext uri="{BB962C8B-B14F-4D97-AF65-F5344CB8AC3E}">
        <p14:creationId xmlns:p14="http://schemas.microsoft.com/office/powerpoint/2010/main" val="2415553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079C4-FC4B-1D5E-E720-8319BA0EF84B}"/>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ABE40492-D8A2-1AB8-1D60-886A93DA9A1C}"/>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84DC34FA-29CB-D41E-2FCA-6475070D304C}"/>
              </a:ext>
            </a:extLst>
          </p:cNvPr>
          <p:cNvSpPr>
            <a:spLocks noGrp="1"/>
          </p:cNvSpPr>
          <p:nvPr>
            <p:ph type="body" idx="1"/>
          </p:nvPr>
        </p:nvSpPr>
        <p:spPr/>
        <p:txBody>
          <a:bodyPr rtlCol="0"/>
          <a:lstStyle/>
          <a:p>
            <a:pPr rtl="0"/>
            <a:endParaRPr lang="hr-HR" dirty="0"/>
          </a:p>
        </p:txBody>
      </p:sp>
      <p:sp>
        <p:nvSpPr>
          <p:cNvPr id="4" name="Rezervirano mjesto za broj slajda 3">
            <a:extLst>
              <a:ext uri="{FF2B5EF4-FFF2-40B4-BE49-F238E27FC236}">
                <a16:creationId xmlns:a16="http://schemas.microsoft.com/office/drawing/2014/main" id="{B9688EDD-D5F0-316C-46CC-089F6E24254E}"/>
              </a:ext>
            </a:extLst>
          </p:cNvPr>
          <p:cNvSpPr>
            <a:spLocks noGrp="1"/>
          </p:cNvSpPr>
          <p:nvPr>
            <p:ph type="sldNum" sz="quarter" idx="10"/>
          </p:nvPr>
        </p:nvSpPr>
        <p:spPr/>
        <p:txBody>
          <a:bodyPr rtlCol="0"/>
          <a:lstStyle/>
          <a:p>
            <a:pPr rtl="0"/>
            <a:fld id="{67D4AFE6-52F8-436F-9DAC-607E2BE5A99D}" type="slidenum">
              <a:rPr lang="hr-HR" smtClean="0"/>
              <a:t>9</a:t>
            </a:fld>
            <a:endParaRPr lang="hr-HR" dirty="0"/>
          </a:p>
        </p:txBody>
      </p:sp>
    </p:spTree>
    <p:extLst>
      <p:ext uri="{BB962C8B-B14F-4D97-AF65-F5344CB8AC3E}">
        <p14:creationId xmlns:p14="http://schemas.microsoft.com/office/powerpoint/2010/main" val="78940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E2B47-FE54-0E67-5878-1D9C5A6D0C4E}"/>
            </a:ext>
          </a:extLst>
        </p:cNvPr>
        <p:cNvGrpSpPr/>
        <p:nvPr/>
      </p:nvGrpSpPr>
      <p:grpSpPr>
        <a:xfrm>
          <a:off x="0" y="0"/>
          <a:ext cx="0" cy="0"/>
          <a:chOff x="0" y="0"/>
          <a:chExt cx="0" cy="0"/>
        </a:xfrm>
      </p:grpSpPr>
      <p:sp>
        <p:nvSpPr>
          <p:cNvPr id="2" name="Rezervirano mjesto za sliku na slajdu 1">
            <a:extLst>
              <a:ext uri="{FF2B5EF4-FFF2-40B4-BE49-F238E27FC236}">
                <a16:creationId xmlns:a16="http://schemas.microsoft.com/office/drawing/2014/main" id="{EC2FB3A5-8366-97FC-9B89-81A22BCF926A}"/>
              </a:ext>
            </a:extLst>
          </p:cNvPr>
          <p:cNvSpPr>
            <a:spLocks noGrp="1" noRot="1" noChangeAspect="1"/>
          </p:cNvSpPr>
          <p:nvPr>
            <p:ph type="sldImg"/>
          </p:nvPr>
        </p:nvSpPr>
        <p:spPr/>
      </p:sp>
      <p:sp>
        <p:nvSpPr>
          <p:cNvPr id="3" name="Rezervirano mjesto za bilješke 2">
            <a:extLst>
              <a:ext uri="{FF2B5EF4-FFF2-40B4-BE49-F238E27FC236}">
                <a16:creationId xmlns:a16="http://schemas.microsoft.com/office/drawing/2014/main" id="{01DC9778-D401-7287-170B-D651A852A6E7}"/>
              </a:ext>
            </a:extLst>
          </p:cNvPr>
          <p:cNvSpPr>
            <a:spLocks noGrp="1"/>
          </p:cNvSpPr>
          <p:nvPr>
            <p:ph type="body" idx="1"/>
          </p:nvPr>
        </p:nvSpPr>
        <p:spPr/>
        <p:txBody>
          <a:bodyPr rtlCol="0"/>
          <a:lstStyle/>
          <a:p>
            <a:pPr rtl="0"/>
            <a:endParaRPr lang="hr-HR" dirty="0"/>
          </a:p>
        </p:txBody>
      </p:sp>
      <p:sp>
        <p:nvSpPr>
          <p:cNvPr id="4" name="Rezervirano mjesto za broj slajda 3">
            <a:extLst>
              <a:ext uri="{FF2B5EF4-FFF2-40B4-BE49-F238E27FC236}">
                <a16:creationId xmlns:a16="http://schemas.microsoft.com/office/drawing/2014/main" id="{DF057653-6626-714C-6C6D-7EE16A7D57FF}"/>
              </a:ext>
            </a:extLst>
          </p:cNvPr>
          <p:cNvSpPr>
            <a:spLocks noGrp="1"/>
          </p:cNvSpPr>
          <p:nvPr>
            <p:ph type="sldNum" sz="quarter" idx="10"/>
          </p:nvPr>
        </p:nvSpPr>
        <p:spPr/>
        <p:txBody>
          <a:bodyPr rtlCol="0"/>
          <a:lstStyle/>
          <a:p>
            <a:pPr rtl="0"/>
            <a:fld id="{67D4AFE6-52F8-436F-9DAC-607E2BE5A99D}" type="slidenum">
              <a:rPr lang="hr-HR" smtClean="0"/>
              <a:t>10</a:t>
            </a:fld>
            <a:endParaRPr lang="hr-HR" dirty="0"/>
          </a:p>
        </p:txBody>
      </p:sp>
    </p:spTree>
    <p:extLst>
      <p:ext uri="{BB962C8B-B14F-4D97-AF65-F5344CB8AC3E}">
        <p14:creationId xmlns:p14="http://schemas.microsoft.com/office/powerpoint/2010/main" val="3576011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1229" y="2519680"/>
            <a:ext cx="10945707" cy="1884361"/>
          </a:xfrm>
        </p:spPr>
        <p:txBody>
          <a:bodyPr anchor="b"/>
          <a:lstStyle>
            <a:lvl1pPr algn="l">
              <a:defRPr sz="6000">
                <a:solidFill>
                  <a:schemeClr val="accent2"/>
                </a:solidFill>
              </a:defRPr>
            </a:lvl1pPr>
          </a:lstStyle>
          <a:p>
            <a:r>
              <a:rPr lang="en-US" dirty="0"/>
              <a:t>Click to edit Master title style</a:t>
            </a:r>
            <a:endParaRPr lang="hr-HR" dirty="0"/>
          </a:p>
        </p:txBody>
      </p:sp>
      <p:sp>
        <p:nvSpPr>
          <p:cNvPr id="3" name="Subtitle 2"/>
          <p:cNvSpPr>
            <a:spLocks noGrp="1"/>
          </p:cNvSpPr>
          <p:nvPr>
            <p:ph type="subTitle" idx="1"/>
          </p:nvPr>
        </p:nvSpPr>
        <p:spPr>
          <a:xfrm>
            <a:off x="541867" y="4489344"/>
            <a:ext cx="10945707" cy="102414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hr-HR" dirty="0"/>
          </a:p>
        </p:txBody>
      </p:sp>
      <p:sp>
        <p:nvSpPr>
          <p:cNvPr id="4" name="Date Placeholder 3"/>
          <p:cNvSpPr>
            <a:spLocks noGrp="1"/>
          </p:cNvSpPr>
          <p:nvPr>
            <p:ph type="dt" sz="half" idx="10"/>
          </p:nvPr>
        </p:nvSpPr>
        <p:spPr>
          <a:xfrm>
            <a:off x="5388185" y="5983817"/>
            <a:ext cx="1429173" cy="365125"/>
          </a:xfrm>
        </p:spPr>
        <p:txBody>
          <a:bodyPr/>
          <a:lstStyle>
            <a:lvl1pPr algn="ctr">
              <a:defRPr>
                <a:solidFill>
                  <a:schemeClr val="bg1"/>
                </a:solidFill>
              </a:defRPr>
            </a:lvl1pPr>
          </a:lstStyle>
          <a:p>
            <a:fld id="{EB913FDD-C7CA-4552-8999-53C1CDF41990}" type="datetime1">
              <a:rPr lang="hr-HR" smtClean="0"/>
              <a:t>27.04.2025.</a:t>
            </a:fld>
            <a:endParaRPr lang="hr-HR" dirty="0"/>
          </a:p>
        </p:txBody>
      </p:sp>
    </p:spTree>
    <p:extLst>
      <p:ext uri="{BB962C8B-B14F-4D97-AF65-F5344CB8AC3E}">
        <p14:creationId xmlns:p14="http://schemas.microsoft.com/office/powerpoint/2010/main" val="4065203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Materijalna deprivacija">
    <p:spTree>
      <p:nvGrpSpPr>
        <p:cNvPr id="1" name=""/>
        <p:cNvGrpSpPr/>
        <p:nvPr/>
      </p:nvGrpSpPr>
      <p:grpSpPr>
        <a:xfrm>
          <a:off x="0" y="0"/>
          <a:ext cx="0" cy="0"/>
          <a:chOff x="0" y="0"/>
          <a:chExt cx="0" cy="0"/>
        </a:xfrm>
      </p:grpSpPr>
      <p:sp>
        <p:nvSpPr>
          <p:cNvPr id="2" name="Title 1"/>
          <p:cNvSpPr>
            <a:spLocks noGrp="1"/>
          </p:cNvSpPr>
          <p:nvPr>
            <p:ph type="title"/>
          </p:nvPr>
        </p:nvSpPr>
        <p:spPr>
          <a:xfrm>
            <a:off x="623147" y="365125"/>
            <a:ext cx="9665545" cy="1325563"/>
          </a:xfrm>
        </p:spPr>
        <p:txBody>
          <a:bodyPr/>
          <a:lstStyle>
            <a:lvl1pPr>
              <a:defRPr>
                <a:solidFill>
                  <a:schemeClr val="accent5"/>
                </a:solidFill>
              </a:defRPr>
            </a:lvl1pPr>
          </a:lstStyle>
          <a:p>
            <a:r>
              <a:rPr lang="en-US" dirty="0"/>
              <a:t>Click to edit Master title style</a:t>
            </a:r>
            <a:endParaRPr lang="hr-HR" dirty="0"/>
          </a:p>
        </p:txBody>
      </p:sp>
      <p:sp>
        <p:nvSpPr>
          <p:cNvPr id="3" name="Content Placeholder 2"/>
          <p:cNvSpPr>
            <a:spLocks noGrp="1"/>
          </p:cNvSpPr>
          <p:nvPr>
            <p:ph idx="1"/>
          </p:nvPr>
        </p:nvSpPr>
        <p:spPr>
          <a:xfrm>
            <a:off x="623147" y="1690688"/>
            <a:ext cx="9665545" cy="3741525"/>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481FACC7-44B1-4113-A2FD-70F05BFADBA8}" type="datetime1">
              <a:rPr lang="hr-HR" smtClean="0"/>
              <a:t>27.04.2025.</a:t>
            </a:fld>
            <a:endParaRPr lang="hr-HR"/>
          </a:p>
        </p:txBody>
      </p:sp>
      <p:sp>
        <p:nvSpPr>
          <p:cNvPr id="5" name="Footer Placeholder 4"/>
          <p:cNvSpPr>
            <a:spLocks noGrp="1"/>
          </p:cNvSpPr>
          <p:nvPr>
            <p:ph type="ftr" sz="quarter" idx="11"/>
          </p:nvPr>
        </p:nvSpPr>
        <p:spPr/>
        <p:txBody>
          <a:bodyPr/>
          <a:lstStyle/>
          <a:p>
            <a:r>
              <a:rPr lang="hr-HR"/>
              <a:t>Naslov prezentacije preporučene duljine do dva retka</a:t>
            </a:r>
          </a:p>
        </p:txBody>
      </p:sp>
      <p:sp>
        <p:nvSpPr>
          <p:cNvPr id="6" name="Slide Number Placeholder 5"/>
          <p:cNvSpPr>
            <a:spLocks noGrp="1"/>
          </p:cNvSpPr>
          <p:nvPr>
            <p:ph type="sldNum" sz="quarter" idx="12"/>
          </p:nvPr>
        </p:nvSpPr>
        <p:spPr/>
        <p:txBody>
          <a:bodyPr/>
          <a:lstStyle/>
          <a:p>
            <a:fld id="{BE7A75EC-5D77-419F-9641-2226494547CD}" type="slidenum">
              <a:rPr lang="hr-HR" smtClean="0"/>
              <a:t>‹#›</a:t>
            </a:fld>
            <a:endParaRPr lang="hr-H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40102" y="474286"/>
            <a:ext cx="968435" cy="967647"/>
          </a:xfrm>
          <a:prstGeom prst="rect">
            <a:avLst/>
          </a:prstGeom>
        </p:spPr>
      </p:pic>
    </p:spTree>
    <p:extLst>
      <p:ext uri="{BB962C8B-B14F-4D97-AF65-F5344CB8AC3E}">
        <p14:creationId xmlns:p14="http://schemas.microsoft.com/office/powerpoint/2010/main" val="415929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ocijalne inovacije">
    <p:spTree>
      <p:nvGrpSpPr>
        <p:cNvPr id="1" name=""/>
        <p:cNvGrpSpPr/>
        <p:nvPr/>
      </p:nvGrpSpPr>
      <p:grpSpPr>
        <a:xfrm>
          <a:off x="0" y="0"/>
          <a:ext cx="0" cy="0"/>
          <a:chOff x="0" y="0"/>
          <a:chExt cx="0" cy="0"/>
        </a:xfrm>
      </p:grpSpPr>
      <p:sp>
        <p:nvSpPr>
          <p:cNvPr id="2" name="Title 1"/>
          <p:cNvSpPr>
            <a:spLocks noGrp="1"/>
          </p:cNvSpPr>
          <p:nvPr>
            <p:ph type="title"/>
          </p:nvPr>
        </p:nvSpPr>
        <p:spPr>
          <a:xfrm>
            <a:off x="623147" y="365125"/>
            <a:ext cx="9665545" cy="1325563"/>
          </a:xfrm>
        </p:spPr>
        <p:txBody>
          <a:bodyPr/>
          <a:lstStyle>
            <a:lvl1pPr>
              <a:defRPr>
                <a:solidFill>
                  <a:schemeClr val="accent2"/>
                </a:solidFill>
              </a:defRPr>
            </a:lvl1pPr>
          </a:lstStyle>
          <a:p>
            <a:r>
              <a:rPr lang="en-US" dirty="0"/>
              <a:t>Click to edit Master title style</a:t>
            </a:r>
            <a:endParaRPr lang="hr-HR" dirty="0"/>
          </a:p>
        </p:txBody>
      </p:sp>
      <p:sp>
        <p:nvSpPr>
          <p:cNvPr id="3" name="Content Placeholder 2"/>
          <p:cNvSpPr>
            <a:spLocks noGrp="1"/>
          </p:cNvSpPr>
          <p:nvPr>
            <p:ph idx="1"/>
          </p:nvPr>
        </p:nvSpPr>
        <p:spPr>
          <a:xfrm>
            <a:off x="623147" y="1690688"/>
            <a:ext cx="9665545" cy="3741525"/>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683F1A71-60B1-46A8-BF32-810FD9F6E7FA}" type="datetime1">
              <a:rPr lang="hr-HR" smtClean="0"/>
              <a:t>27.04.2025.</a:t>
            </a:fld>
            <a:endParaRPr lang="hr-HR"/>
          </a:p>
        </p:txBody>
      </p:sp>
      <p:sp>
        <p:nvSpPr>
          <p:cNvPr id="5" name="Footer Placeholder 4"/>
          <p:cNvSpPr>
            <a:spLocks noGrp="1"/>
          </p:cNvSpPr>
          <p:nvPr>
            <p:ph type="ftr" sz="quarter" idx="11"/>
          </p:nvPr>
        </p:nvSpPr>
        <p:spPr/>
        <p:txBody>
          <a:bodyPr/>
          <a:lstStyle/>
          <a:p>
            <a:r>
              <a:rPr lang="hr-HR"/>
              <a:t>Naslov prezentacije preporučene duljine do dva retka</a:t>
            </a:r>
          </a:p>
        </p:txBody>
      </p:sp>
      <p:sp>
        <p:nvSpPr>
          <p:cNvPr id="6" name="Slide Number Placeholder 5"/>
          <p:cNvSpPr>
            <a:spLocks noGrp="1"/>
          </p:cNvSpPr>
          <p:nvPr>
            <p:ph type="sldNum" sz="quarter" idx="12"/>
          </p:nvPr>
        </p:nvSpPr>
        <p:spPr/>
        <p:txBody>
          <a:bodyPr/>
          <a:lstStyle/>
          <a:p>
            <a:fld id="{BE7A75EC-5D77-419F-9641-2226494547CD}" type="slidenum">
              <a:rPr lang="hr-HR" smtClean="0"/>
              <a:t>‹#›</a:t>
            </a:fld>
            <a:endParaRPr lang="hr-H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40102" y="474286"/>
            <a:ext cx="968435" cy="967647"/>
          </a:xfrm>
          <a:prstGeom prst="rect">
            <a:avLst/>
          </a:prstGeom>
        </p:spPr>
      </p:pic>
    </p:spTree>
    <p:extLst>
      <p:ext uri="{BB962C8B-B14F-4D97-AF65-F5344CB8AC3E}">
        <p14:creationId xmlns:p14="http://schemas.microsoft.com/office/powerpoint/2010/main" val="3770483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ontak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hr-HR" dirty="0"/>
          </a:p>
        </p:txBody>
      </p:sp>
      <p:sp>
        <p:nvSpPr>
          <p:cNvPr id="3" name="Content Placeholder 2"/>
          <p:cNvSpPr>
            <a:spLocks noGrp="1"/>
          </p:cNvSpPr>
          <p:nvPr>
            <p:ph idx="1"/>
          </p:nvPr>
        </p:nvSpPr>
        <p:spPr/>
        <p:txBody>
          <a:bodyPr anchor="ctr"/>
          <a:lstStyle>
            <a:lvl1pPr marL="0" indent="0" algn="ctr">
              <a:buNone/>
              <a:defRPr>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endParaRPr lang="hr-HR" dirty="0"/>
          </a:p>
        </p:txBody>
      </p:sp>
      <p:sp>
        <p:nvSpPr>
          <p:cNvPr id="4" name="Date Placeholder 3"/>
          <p:cNvSpPr>
            <a:spLocks noGrp="1"/>
          </p:cNvSpPr>
          <p:nvPr>
            <p:ph type="dt" sz="half" idx="10"/>
          </p:nvPr>
        </p:nvSpPr>
        <p:spPr/>
        <p:txBody>
          <a:bodyPr/>
          <a:lstStyle/>
          <a:p>
            <a:fld id="{2E2FB23C-B6B1-41BF-B14F-908E5DA2843A}" type="datetime1">
              <a:rPr lang="hr-HR" smtClean="0"/>
              <a:t>27.04.2025.</a:t>
            </a:fld>
            <a:endParaRPr lang="hr-HR"/>
          </a:p>
        </p:txBody>
      </p:sp>
      <p:sp>
        <p:nvSpPr>
          <p:cNvPr id="5" name="Footer Placeholder 4"/>
          <p:cNvSpPr>
            <a:spLocks noGrp="1"/>
          </p:cNvSpPr>
          <p:nvPr>
            <p:ph type="ftr" sz="quarter" idx="11"/>
          </p:nvPr>
        </p:nvSpPr>
        <p:spPr/>
        <p:txBody>
          <a:bodyPr/>
          <a:lstStyle/>
          <a:p>
            <a:r>
              <a:rPr lang="hr-HR"/>
              <a:t>Naslov prezentacije preporučene duljine do dva retka</a:t>
            </a:r>
          </a:p>
        </p:txBody>
      </p:sp>
      <p:sp>
        <p:nvSpPr>
          <p:cNvPr id="6" name="Slide Number Placeholder 5"/>
          <p:cNvSpPr>
            <a:spLocks noGrp="1"/>
          </p:cNvSpPr>
          <p:nvPr>
            <p:ph type="sldNum" sz="quarter" idx="12"/>
          </p:nvPr>
        </p:nvSpPr>
        <p:spPr/>
        <p:txBody>
          <a:bodyPr/>
          <a:lstStyle/>
          <a:p>
            <a:fld id="{BE7A75EC-5D77-419F-9641-2226494547CD}" type="slidenum">
              <a:rPr lang="hr-HR" smtClean="0"/>
              <a:t>‹#›</a:t>
            </a:fld>
            <a:endParaRPr lang="hr-HR"/>
          </a:p>
        </p:txBody>
      </p:sp>
    </p:spTree>
    <p:extLst>
      <p:ext uri="{BB962C8B-B14F-4D97-AF65-F5344CB8AC3E}">
        <p14:creationId xmlns:p14="http://schemas.microsoft.com/office/powerpoint/2010/main" val="2491236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84439682-63BA-4C45-9293-436AB8AC2FDD}" type="datetime1">
              <a:rPr lang="hr-HR" smtClean="0"/>
              <a:t>27.04.2025.</a:t>
            </a:fld>
            <a:endParaRPr lang="hr-HR"/>
          </a:p>
        </p:txBody>
      </p:sp>
      <p:sp>
        <p:nvSpPr>
          <p:cNvPr id="6" name="Footer Placeholder 5"/>
          <p:cNvSpPr>
            <a:spLocks noGrp="1"/>
          </p:cNvSpPr>
          <p:nvPr>
            <p:ph type="ftr" sz="quarter" idx="11"/>
          </p:nvPr>
        </p:nvSpPr>
        <p:spPr/>
        <p:txBody>
          <a:bodyPr/>
          <a:lstStyle/>
          <a:p>
            <a:r>
              <a:rPr lang="hr-HR"/>
              <a:t>Naslov prezentacije preporučene duljine do dva retka</a:t>
            </a:r>
          </a:p>
        </p:txBody>
      </p:sp>
      <p:sp>
        <p:nvSpPr>
          <p:cNvPr id="7" name="Slide Number Placeholder 6"/>
          <p:cNvSpPr>
            <a:spLocks noGrp="1"/>
          </p:cNvSpPr>
          <p:nvPr>
            <p:ph type="sldNum" sz="quarter" idx="12"/>
          </p:nvPr>
        </p:nvSpPr>
        <p:spPr/>
        <p:txBody>
          <a:bodyPr/>
          <a:lstStyle/>
          <a:p>
            <a:fld id="{BE7A75EC-5D77-419F-9641-2226494547CD}" type="slidenum">
              <a:rPr lang="hr-HR" smtClean="0"/>
              <a:t>‹#›</a:t>
            </a:fld>
            <a:endParaRPr lang="hr-HR"/>
          </a:p>
        </p:txBody>
      </p:sp>
    </p:spTree>
    <p:extLst>
      <p:ext uri="{BB962C8B-B14F-4D97-AF65-F5344CB8AC3E}">
        <p14:creationId xmlns:p14="http://schemas.microsoft.com/office/powerpoint/2010/main" val="582630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0225251A-1D84-4F1B-9AD3-C2ADBC1178F3}" type="datetime1">
              <a:rPr lang="hr-HR" smtClean="0"/>
              <a:t>27.04.2025.</a:t>
            </a:fld>
            <a:endParaRPr lang="hr-HR"/>
          </a:p>
        </p:txBody>
      </p:sp>
      <p:sp>
        <p:nvSpPr>
          <p:cNvPr id="8" name="Footer Placeholder 7"/>
          <p:cNvSpPr>
            <a:spLocks noGrp="1"/>
          </p:cNvSpPr>
          <p:nvPr>
            <p:ph type="ftr" sz="quarter" idx="11"/>
          </p:nvPr>
        </p:nvSpPr>
        <p:spPr/>
        <p:txBody>
          <a:bodyPr/>
          <a:lstStyle/>
          <a:p>
            <a:r>
              <a:rPr lang="hr-HR"/>
              <a:t>Naslov prezentacije preporučene duljine do dva retka</a:t>
            </a:r>
          </a:p>
        </p:txBody>
      </p:sp>
      <p:sp>
        <p:nvSpPr>
          <p:cNvPr id="9" name="Slide Number Placeholder 8"/>
          <p:cNvSpPr>
            <a:spLocks noGrp="1"/>
          </p:cNvSpPr>
          <p:nvPr>
            <p:ph type="sldNum" sz="quarter" idx="12"/>
          </p:nvPr>
        </p:nvSpPr>
        <p:spPr/>
        <p:txBody>
          <a:bodyPr/>
          <a:lstStyle/>
          <a:p>
            <a:fld id="{BE7A75EC-5D77-419F-9641-2226494547CD}" type="slidenum">
              <a:rPr lang="hr-HR" smtClean="0"/>
              <a:t>‹#›</a:t>
            </a:fld>
            <a:endParaRPr lang="hr-HR"/>
          </a:p>
        </p:txBody>
      </p:sp>
    </p:spTree>
    <p:extLst>
      <p:ext uri="{BB962C8B-B14F-4D97-AF65-F5344CB8AC3E}">
        <p14:creationId xmlns:p14="http://schemas.microsoft.com/office/powerpoint/2010/main" val="4069370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91381DF3-64C7-4C45-82C1-055CB91ACC8F}" type="datetime1">
              <a:rPr lang="hr-HR" smtClean="0"/>
              <a:t>27.04.2025.</a:t>
            </a:fld>
            <a:endParaRPr lang="hr-HR"/>
          </a:p>
        </p:txBody>
      </p:sp>
      <p:sp>
        <p:nvSpPr>
          <p:cNvPr id="4" name="Footer Placeholder 3"/>
          <p:cNvSpPr>
            <a:spLocks noGrp="1"/>
          </p:cNvSpPr>
          <p:nvPr>
            <p:ph type="ftr" sz="quarter" idx="11"/>
          </p:nvPr>
        </p:nvSpPr>
        <p:spPr/>
        <p:txBody>
          <a:bodyPr/>
          <a:lstStyle/>
          <a:p>
            <a:r>
              <a:rPr lang="hr-HR"/>
              <a:t>Naslov prezentacije preporučene duljine do dva retka</a:t>
            </a:r>
          </a:p>
        </p:txBody>
      </p:sp>
      <p:sp>
        <p:nvSpPr>
          <p:cNvPr id="5" name="Slide Number Placeholder 4"/>
          <p:cNvSpPr>
            <a:spLocks noGrp="1"/>
          </p:cNvSpPr>
          <p:nvPr>
            <p:ph type="sldNum" sz="quarter" idx="12"/>
          </p:nvPr>
        </p:nvSpPr>
        <p:spPr/>
        <p:txBody>
          <a:bodyPr/>
          <a:lstStyle/>
          <a:p>
            <a:fld id="{BE7A75EC-5D77-419F-9641-2226494547CD}" type="slidenum">
              <a:rPr lang="hr-HR" smtClean="0"/>
              <a:t>‹#›</a:t>
            </a:fld>
            <a:endParaRPr lang="hr-HR"/>
          </a:p>
        </p:txBody>
      </p:sp>
    </p:spTree>
    <p:extLst>
      <p:ext uri="{BB962C8B-B14F-4D97-AF65-F5344CB8AC3E}">
        <p14:creationId xmlns:p14="http://schemas.microsoft.com/office/powerpoint/2010/main" val="1172865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DA8C1-AA41-4700-ABB3-CD45476A0F5A}" type="datetime1">
              <a:rPr lang="hr-HR" smtClean="0"/>
              <a:t>27.04.2025.</a:t>
            </a:fld>
            <a:endParaRPr lang="hr-HR"/>
          </a:p>
        </p:txBody>
      </p:sp>
      <p:sp>
        <p:nvSpPr>
          <p:cNvPr id="3" name="Footer Placeholder 2"/>
          <p:cNvSpPr>
            <a:spLocks noGrp="1"/>
          </p:cNvSpPr>
          <p:nvPr>
            <p:ph type="ftr" sz="quarter" idx="11"/>
          </p:nvPr>
        </p:nvSpPr>
        <p:spPr/>
        <p:txBody>
          <a:bodyPr/>
          <a:lstStyle/>
          <a:p>
            <a:r>
              <a:rPr lang="hr-HR"/>
              <a:t>Naslov prezentacije preporučene duljine do dva retka</a:t>
            </a:r>
          </a:p>
        </p:txBody>
      </p:sp>
      <p:sp>
        <p:nvSpPr>
          <p:cNvPr id="4" name="Slide Number Placeholder 3"/>
          <p:cNvSpPr>
            <a:spLocks noGrp="1"/>
          </p:cNvSpPr>
          <p:nvPr>
            <p:ph type="sldNum" sz="quarter" idx="12"/>
          </p:nvPr>
        </p:nvSpPr>
        <p:spPr/>
        <p:txBody>
          <a:bodyPr/>
          <a:lstStyle/>
          <a:p>
            <a:fld id="{BE7A75EC-5D77-419F-9641-2226494547CD}" type="slidenum">
              <a:rPr lang="hr-HR" smtClean="0"/>
              <a:t>‹#›</a:t>
            </a:fld>
            <a:endParaRPr lang="hr-HR"/>
          </a:p>
        </p:txBody>
      </p:sp>
    </p:spTree>
    <p:extLst>
      <p:ext uri="{BB962C8B-B14F-4D97-AF65-F5344CB8AC3E}">
        <p14:creationId xmlns:p14="http://schemas.microsoft.com/office/powerpoint/2010/main" val="2844387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0F7CBD-33D1-4361-B5B0-F76C370C37E5}" type="datetime1">
              <a:rPr lang="hr-HR" smtClean="0"/>
              <a:t>27.04.2025.</a:t>
            </a:fld>
            <a:endParaRPr lang="hr-HR"/>
          </a:p>
        </p:txBody>
      </p:sp>
      <p:sp>
        <p:nvSpPr>
          <p:cNvPr id="6" name="Footer Placeholder 5"/>
          <p:cNvSpPr>
            <a:spLocks noGrp="1"/>
          </p:cNvSpPr>
          <p:nvPr>
            <p:ph type="ftr" sz="quarter" idx="11"/>
          </p:nvPr>
        </p:nvSpPr>
        <p:spPr/>
        <p:txBody>
          <a:bodyPr/>
          <a:lstStyle/>
          <a:p>
            <a:r>
              <a:rPr lang="hr-HR"/>
              <a:t>Naslov prezentacije preporučene duljine do dva retka</a:t>
            </a:r>
          </a:p>
        </p:txBody>
      </p:sp>
      <p:sp>
        <p:nvSpPr>
          <p:cNvPr id="7" name="Slide Number Placeholder 6"/>
          <p:cNvSpPr>
            <a:spLocks noGrp="1"/>
          </p:cNvSpPr>
          <p:nvPr>
            <p:ph type="sldNum" sz="quarter" idx="12"/>
          </p:nvPr>
        </p:nvSpPr>
        <p:spPr/>
        <p:txBody>
          <a:bodyPr/>
          <a:lstStyle/>
          <a:p>
            <a:fld id="{BE7A75EC-5D77-419F-9641-2226494547CD}" type="slidenum">
              <a:rPr lang="hr-HR" smtClean="0"/>
              <a:t>‹#›</a:t>
            </a:fld>
            <a:endParaRPr lang="hr-HR"/>
          </a:p>
        </p:txBody>
      </p:sp>
    </p:spTree>
    <p:extLst>
      <p:ext uri="{BB962C8B-B14F-4D97-AF65-F5344CB8AC3E}">
        <p14:creationId xmlns:p14="http://schemas.microsoft.com/office/powerpoint/2010/main" val="347531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C66F83EB-8E17-4198-AAD0-DB9B2D1EF076}" type="datetime1">
              <a:rPr lang="hr-HR" smtClean="0"/>
              <a:t>27.04.2025.</a:t>
            </a:fld>
            <a:endParaRPr lang="hr-HR"/>
          </a:p>
        </p:txBody>
      </p:sp>
      <p:sp>
        <p:nvSpPr>
          <p:cNvPr id="5" name="Footer Placeholder 4"/>
          <p:cNvSpPr>
            <a:spLocks noGrp="1"/>
          </p:cNvSpPr>
          <p:nvPr>
            <p:ph type="ftr" sz="quarter" idx="11"/>
          </p:nvPr>
        </p:nvSpPr>
        <p:spPr/>
        <p:txBody>
          <a:bodyPr/>
          <a:lstStyle/>
          <a:p>
            <a:r>
              <a:rPr lang="hr-HR"/>
              <a:t>Naslov prezentacije preporučene duljine do dva retka</a:t>
            </a:r>
          </a:p>
        </p:txBody>
      </p:sp>
      <p:sp>
        <p:nvSpPr>
          <p:cNvPr id="6" name="Slide Number Placeholder 5"/>
          <p:cNvSpPr>
            <a:spLocks noGrp="1"/>
          </p:cNvSpPr>
          <p:nvPr>
            <p:ph type="sldNum" sz="quarter" idx="12"/>
          </p:nvPr>
        </p:nvSpPr>
        <p:spPr/>
        <p:txBody>
          <a:bodyPr/>
          <a:lstStyle/>
          <a:p>
            <a:fld id="{BE7A75EC-5D77-419F-9641-2226494547CD}" type="slidenum">
              <a:rPr lang="hr-HR" smtClean="0"/>
              <a:t>‹#›</a:t>
            </a:fld>
            <a:endParaRPr lang="hr-HR"/>
          </a:p>
        </p:txBody>
      </p:sp>
    </p:spTree>
    <p:extLst>
      <p:ext uri="{BB962C8B-B14F-4D97-AF65-F5344CB8AC3E}">
        <p14:creationId xmlns:p14="http://schemas.microsoft.com/office/powerpoint/2010/main" val="297962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733" y="2851572"/>
            <a:ext cx="10966027" cy="1974477"/>
          </a:xfrm>
        </p:spPr>
        <p:txBody>
          <a:bodyPr anchor="ctr"/>
          <a:lstStyle>
            <a:lvl1pPr algn="ctr">
              <a:defRPr sz="6000">
                <a:solidFill>
                  <a:schemeClr val="bg1"/>
                </a:solidFill>
              </a:defRPr>
            </a:lvl1pPr>
          </a:lstStyle>
          <a:p>
            <a:r>
              <a:rPr lang="en-US" dirty="0"/>
              <a:t>Click to edit Master title style</a:t>
            </a:r>
            <a:endParaRPr lang="hr-HR" dirty="0"/>
          </a:p>
        </p:txBody>
      </p:sp>
      <p:sp>
        <p:nvSpPr>
          <p:cNvPr id="3" name="Text Placeholder 2"/>
          <p:cNvSpPr>
            <a:spLocks noGrp="1"/>
          </p:cNvSpPr>
          <p:nvPr>
            <p:ph type="body" idx="1"/>
          </p:nvPr>
        </p:nvSpPr>
        <p:spPr>
          <a:xfrm>
            <a:off x="575733" y="4984376"/>
            <a:ext cx="10966027" cy="1105274"/>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1024AE4C-BD12-41AD-88FB-BD021176A34E}" type="datetime1">
              <a:rPr lang="hr-HR" smtClean="0"/>
              <a:t>27.04.2025.</a:t>
            </a:fld>
            <a:endParaRPr lang="hr-H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hr-HR"/>
              <a:t>Naslov prezentacije preporučene duljine do dva retka</a:t>
            </a:r>
            <a:endParaRPr lang="hr-HR"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E7A75EC-5D77-419F-9641-2226494547CD}" type="slidenum">
              <a:rPr lang="hr-HR" smtClean="0"/>
              <a:pPr/>
              <a:t>‹#›</a:t>
            </a:fld>
            <a:endParaRPr lang="hr-HR"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1026" y="6197283"/>
            <a:ext cx="1724921" cy="45253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733" y="6190851"/>
            <a:ext cx="1220672" cy="457175"/>
          </a:xfrm>
          <a:prstGeom prst="rect">
            <a:avLst/>
          </a:prstGeom>
        </p:spPr>
      </p:pic>
    </p:spTree>
    <p:extLst>
      <p:ext uri="{BB962C8B-B14F-4D97-AF65-F5344CB8AC3E}">
        <p14:creationId xmlns:p14="http://schemas.microsoft.com/office/powerpoint/2010/main" val="375710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ržište rada">
    <p:spTree>
      <p:nvGrpSpPr>
        <p:cNvPr id="1" name=""/>
        <p:cNvGrpSpPr/>
        <p:nvPr/>
      </p:nvGrpSpPr>
      <p:grpSpPr>
        <a:xfrm>
          <a:off x="0" y="0"/>
          <a:ext cx="0" cy="0"/>
          <a:chOff x="0" y="0"/>
          <a:chExt cx="0" cy="0"/>
        </a:xfrm>
      </p:grpSpPr>
      <p:sp>
        <p:nvSpPr>
          <p:cNvPr id="2" name="Title 1"/>
          <p:cNvSpPr>
            <a:spLocks noGrp="1"/>
          </p:cNvSpPr>
          <p:nvPr>
            <p:ph type="title"/>
          </p:nvPr>
        </p:nvSpPr>
        <p:spPr>
          <a:xfrm>
            <a:off x="623147" y="365125"/>
            <a:ext cx="9665545" cy="1325563"/>
          </a:xfrm>
        </p:spPr>
        <p:txBody>
          <a:bodyPr/>
          <a:lstStyle/>
          <a:p>
            <a:r>
              <a:rPr lang="en-US"/>
              <a:t>Click to edit Master title style</a:t>
            </a:r>
            <a:endParaRPr lang="hr-HR"/>
          </a:p>
        </p:txBody>
      </p:sp>
      <p:sp>
        <p:nvSpPr>
          <p:cNvPr id="3" name="Content Placeholder 2"/>
          <p:cNvSpPr>
            <a:spLocks noGrp="1"/>
          </p:cNvSpPr>
          <p:nvPr>
            <p:ph idx="1"/>
          </p:nvPr>
        </p:nvSpPr>
        <p:spPr>
          <a:xfrm>
            <a:off x="623147" y="1690688"/>
            <a:ext cx="9665545" cy="3741525"/>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464E2E2B-7AD9-4981-B68D-632E12D36BB0}" type="datetime1">
              <a:rPr lang="hr-HR" smtClean="0"/>
              <a:t>27.04.2025.</a:t>
            </a:fld>
            <a:endParaRPr lang="hr-HR"/>
          </a:p>
        </p:txBody>
      </p:sp>
      <p:sp>
        <p:nvSpPr>
          <p:cNvPr id="5" name="Footer Placeholder 4"/>
          <p:cNvSpPr>
            <a:spLocks noGrp="1"/>
          </p:cNvSpPr>
          <p:nvPr>
            <p:ph type="ftr" sz="quarter" idx="11"/>
          </p:nvPr>
        </p:nvSpPr>
        <p:spPr/>
        <p:txBody>
          <a:bodyPr/>
          <a:lstStyle/>
          <a:p>
            <a:r>
              <a:rPr lang="hr-HR"/>
              <a:t>Naslov prezentacije preporučene duljine do dva retka</a:t>
            </a:r>
          </a:p>
        </p:txBody>
      </p:sp>
      <p:sp>
        <p:nvSpPr>
          <p:cNvPr id="6" name="Slide Number Placeholder 5"/>
          <p:cNvSpPr>
            <a:spLocks noGrp="1"/>
          </p:cNvSpPr>
          <p:nvPr>
            <p:ph type="sldNum" sz="quarter" idx="12"/>
          </p:nvPr>
        </p:nvSpPr>
        <p:spPr/>
        <p:txBody>
          <a:bodyPr/>
          <a:lstStyle/>
          <a:p>
            <a:fld id="{BE7A75EC-5D77-419F-9641-2226494547CD}" type="slidenum">
              <a:rPr lang="hr-HR" smtClean="0"/>
              <a:t>‹#›</a:t>
            </a:fld>
            <a:endParaRPr lang="hr-H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9708" y="473498"/>
            <a:ext cx="969223" cy="969223"/>
          </a:xfrm>
          <a:prstGeom prst="rect">
            <a:avLst/>
          </a:prstGeom>
        </p:spPr>
      </p:pic>
    </p:spTree>
    <p:extLst>
      <p:ext uri="{BB962C8B-B14F-4D97-AF65-F5344CB8AC3E}">
        <p14:creationId xmlns:p14="http://schemas.microsoft.com/office/powerpoint/2010/main" val="210832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Zapošljavanje mladih">
    <p:spTree>
      <p:nvGrpSpPr>
        <p:cNvPr id="1" name=""/>
        <p:cNvGrpSpPr/>
        <p:nvPr/>
      </p:nvGrpSpPr>
      <p:grpSpPr>
        <a:xfrm>
          <a:off x="0" y="0"/>
          <a:ext cx="0" cy="0"/>
          <a:chOff x="0" y="0"/>
          <a:chExt cx="0" cy="0"/>
        </a:xfrm>
      </p:grpSpPr>
      <p:sp>
        <p:nvSpPr>
          <p:cNvPr id="2" name="Title 1"/>
          <p:cNvSpPr>
            <a:spLocks noGrp="1"/>
          </p:cNvSpPr>
          <p:nvPr>
            <p:ph type="title"/>
          </p:nvPr>
        </p:nvSpPr>
        <p:spPr>
          <a:xfrm>
            <a:off x="623147" y="365125"/>
            <a:ext cx="9665545" cy="1325563"/>
          </a:xfrm>
        </p:spPr>
        <p:txBody>
          <a:bodyPr/>
          <a:lstStyle>
            <a:lvl1pPr>
              <a:defRPr>
                <a:solidFill>
                  <a:schemeClr val="accent3"/>
                </a:solidFill>
              </a:defRPr>
            </a:lvl1pPr>
          </a:lstStyle>
          <a:p>
            <a:r>
              <a:rPr lang="en-US" dirty="0"/>
              <a:t>Click to edit Master title style</a:t>
            </a:r>
            <a:endParaRPr lang="hr-HR" dirty="0"/>
          </a:p>
        </p:txBody>
      </p:sp>
      <p:sp>
        <p:nvSpPr>
          <p:cNvPr id="3" name="Content Placeholder 2"/>
          <p:cNvSpPr>
            <a:spLocks noGrp="1"/>
          </p:cNvSpPr>
          <p:nvPr>
            <p:ph idx="1"/>
          </p:nvPr>
        </p:nvSpPr>
        <p:spPr>
          <a:xfrm>
            <a:off x="623147" y="1690688"/>
            <a:ext cx="9665545" cy="3741525"/>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DFAFB801-2B9C-4A6C-9457-FF26A9806256}" type="datetime1">
              <a:rPr lang="hr-HR" smtClean="0"/>
              <a:t>27.04.2025.</a:t>
            </a:fld>
            <a:endParaRPr lang="hr-HR"/>
          </a:p>
        </p:txBody>
      </p:sp>
      <p:sp>
        <p:nvSpPr>
          <p:cNvPr id="5" name="Footer Placeholder 4"/>
          <p:cNvSpPr>
            <a:spLocks noGrp="1"/>
          </p:cNvSpPr>
          <p:nvPr>
            <p:ph type="ftr" sz="quarter" idx="11"/>
          </p:nvPr>
        </p:nvSpPr>
        <p:spPr/>
        <p:txBody>
          <a:bodyPr/>
          <a:lstStyle/>
          <a:p>
            <a:r>
              <a:rPr lang="hr-HR"/>
              <a:t>Naslov prezentacije preporučene duljine do dva retka</a:t>
            </a:r>
          </a:p>
        </p:txBody>
      </p:sp>
      <p:sp>
        <p:nvSpPr>
          <p:cNvPr id="6" name="Slide Number Placeholder 5"/>
          <p:cNvSpPr>
            <a:spLocks noGrp="1"/>
          </p:cNvSpPr>
          <p:nvPr>
            <p:ph type="sldNum" sz="quarter" idx="12"/>
          </p:nvPr>
        </p:nvSpPr>
        <p:spPr/>
        <p:txBody>
          <a:bodyPr/>
          <a:lstStyle/>
          <a:p>
            <a:fld id="{BE7A75EC-5D77-419F-9641-2226494547CD}" type="slidenum">
              <a:rPr lang="hr-HR" smtClean="0"/>
              <a:t>‹#›</a:t>
            </a:fld>
            <a:endParaRPr lang="hr-H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9708" y="473498"/>
            <a:ext cx="969223" cy="969223"/>
          </a:xfrm>
          <a:prstGeom prst="rect">
            <a:avLst/>
          </a:prstGeom>
        </p:spPr>
      </p:pic>
    </p:spTree>
    <p:extLst>
      <p:ext uri="{BB962C8B-B14F-4D97-AF65-F5344CB8AC3E}">
        <p14:creationId xmlns:p14="http://schemas.microsoft.com/office/powerpoint/2010/main" val="234058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brazovanje">
    <p:spTree>
      <p:nvGrpSpPr>
        <p:cNvPr id="1" name=""/>
        <p:cNvGrpSpPr/>
        <p:nvPr/>
      </p:nvGrpSpPr>
      <p:grpSpPr>
        <a:xfrm>
          <a:off x="0" y="0"/>
          <a:ext cx="0" cy="0"/>
          <a:chOff x="0" y="0"/>
          <a:chExt cx="0" cy="0"/>
        </a:xfrm>
      </p:grpSpPr>
      <p:sp>
        <p:nvSpPr>
          <p:cNvPr id="2" name="Title 1"/>
          <p:cNvSpPr>
            <a:spLocks noGrp="1"/>
          </p:cNvSpPr>
          <p:nvPr>
            <p:ph type="title"/>
          </p:nvPr>
        </p:nvSpPr>
        <p:spPr>
          <a:xfrm>
            <a:off x="623147" y="365125"/>
            <a:ext cx="9665545" cy="1325563"/>
          </a:xfrm>
        </p:spPr>
        <p:txBody>
          <a:bodyPr/>
          <a:lstStyle>
            <a:lvl1pPr>
              <a:defRPr>
                <a:solidFill>
                  <a:srgbClr val="008C54"/>
                </a:solidFill>
              </a:defRPr>
            </a:lvl1pPr>
          </a:lstStyle>
          <a:p>
            <a:r>
              <a:rPr lang="en-US" dirty="0"/>
              <a:t>Click to edit Master title style</a:t>
            </a:r>
            <a:endParaRPr lang="hr-HR" dirty="0"/>
          </a:p>
        </p:txBody>
      </p:sp>
      <p:sp>
        <p:nvSpPr>
          <p:cNvPr id="3" name="Content Placeholder 2"/>
          <p:cNvSpPr>
            <a:spLocks noGrp="1"/>
          </p:cNvSpPr>
          <p:nvPr>
            <p:ph idx="1"/>
          </p:nvPr>
        </p:nvSpPr>
        <p:spPr>
          <a:xfrm>
            <a:off x="623147" y="1690688"/>
            <a:ext cx="9665545" cy="3741525"/>
          </a:xfrm>
        </p:spPr>
        <p:txBody>
          <a:bodyPr/>
          <a:lstStyle>
            <a:lvl1pPr>
              <a:buClr>
                <a:srgbClr val="008C54"/>
              </a:buClr>
              <a:defRPr/>
            </a:lvl1pPr>
            <a:lvl2pPr>
              <a:buClr>
                <a:srgbClr val="008C54"/>
              </a:buClr>
              <a:defRPr/>
            </a:lvl2pPr>
            <a:lvl3pPr>
              <a:buClr>
                <a:srgbClr val="008C54"/>
              </a:buClr>
              <a:defRPr/>
            </a:lvl3pPr>
            <a:lvl4pPr>
              <a:buClr>
                <a:srgbClr val="008C54"/>
              </a:buClr>
              <a:defRPr/>
            </a:lvl4pPr>
            <a:lvl5pPr>
              <a:buClr>
                <a:srgbClr val="008C5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109A1238-EE48-4972-BDB3-D5BD03AB4BE3}" type="datetime1">
              <a:rPr lang="hr-HR" smtClean="0"/>
              <a:t>27.04.2025.</a:t>
            </a:fld>
            <a:endParaRPr lang="hr-HR"/>
          </a:p>
        </p:txBody>
      </p:sp>
      <p:sp>
        <p:nvSpPr>
          <p:cNvPr id="5" name="Footer Placeholder 4"/>
          <p:cNvSpPr>
            <a:spLocks noGrp="1"/>
          </p:cNvSpPr>
          <p:nvPr>
            <p:ph type="ftr" sz="quarter" idx="11"/>
          </p:nvPr>
        </p:nvSpPr>
        <p:spPr/>
        <p:txBody>
          <a:bodyPr/>
          <a:lstStyle/>
          <a:p>
            <a:r>
              <a:rPr lang="hr-HR"/>
              <a:t>Naslov prezentacije preporučene duljine do dva retka</a:t>
            </a:r>
          </a:p>
        </p:txBody>
      </p:sp>
      <p:sp>
        <p:nvSpPr>
          <p:cNvPr id="6" name="Slide Number Placeholder 5"/>
          <p:cNvSpPr>
            <a:spLocks noGrp="1"/>
          </p:cNvSpPr>
          <p:nvPr>
            <p:ph type="sldNum" sz="quarter" idx="12"/>
          </p:nvPr>
        </p:nvSpPr>
        <p:spPr/>
        <p:txBody>
          <a:bodyPr/>
          <a:lstStyle/>
          <a:p>
            <a:fld id="{BE7A75EC-5D77-419F-9641-2226494547CD}" type="slidenum">
              <a:rPr lang="hr-HR" smtClean="0"/>
              <a:t>‹#›</a:t>
            </a:fld>
            <a:endParaRPr lang="hr-H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9708" y="473892"/>
            <a:ext cx="969223" cy="968435"/>
          </a:xfrm>
          <a:prstGeom prst="rect">
            <a:avLst/>
          </a:prstGeom>
        </p:spPr>
      </p:pic>
    </p:spTree>
    <p:extLst>
      <p:ext uri="{BB962C8B-B14F-4D97-AF65-F5344CB8AC3E}">
        <p14:creationId xmlns:p14="http://schemas.microsoft.com/office/powerpoint/2010/main" val="145404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ocijalno uključivanje">
    <p:spTree>
      <p:nvGrpSpPr>
        <p:cNvPr id="1" name=""/>
        <p:cNvGrpSpPr/>
        <p:nvPr/>
      </p:nvGrpSpPr>
      <p:grpSpPr>
        <a:xfrm>
          <a:off x="0" y="0"/>
          <a:ext cx="0" cy="0"/>
          <a:chOff x="0" y="0"/>
          <a:chExt cx="0" cy="0"/>
        </a:xfrm>
      </p:grpSpPr>
      <p:sp>
        <p:nvSpPr>
          <p:cNvPr id="2" name="Title 1"/>
          <p:cNvSpPr>
            <a:spLocks noGrp="1"/>
          </p:cNvSpPr>
          <p:nvPr>
            <p:ph type="title"/>
          </p:nvPr>
        </p:nvSpPr>
        <p:spPr>
          <a:xfrm>
            <a:off x="623147" y="365125"/>
            <a:ext cx="9665545" cy="1325563"/>
          </a:xfrm>
        </p:spPr>
        <p:txBody>
          <a:bodyPr/>
          <a:lstStyle>
            <a:lvl1pPr>
              <a:defRPr>
                <a:solidFill>
                  <a:schemeClr val="accent4"/>
                </a:solidFill>
              </a:defRPr>
            </a:lvl1pPr>
          </a:lstStyle>
          <a:p>
            <a:r>
              <a:rPr lang="en-US" dirty="0"/>
              <a:t>Click to edit Master title style</a:t>
            </a:r>
            <a:endParaRPr lang="hr-HR" dirty="0"/>
          </a:p>
        </p:txBody>
      </p:sp>
      <p:sp>
        <p:nvSpPr>
          <p:cNvPr id="3" name="Content Placeholder 2"/>
          <p:cNvSpPr>
            <a:spLocks noGrp="1"/>
          </p:cNvSpPr>
          <p:nvPr>
            <p:ph idx="1"/>
          </p:nvPr>
        </p:nvSpPr>
        <p:spPr>
          <a:xfrm>
            <a:off x="623147" y="1690688"/>
            <a:ext cx="9665545" cy="3741525"/>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2F16EADB-5209-48FF-ADA5-B299110B2852}" type="datetime1">
              <a:rPr lang="hr-HR" smtClean="0"/>
              <a:t>27.04.2025.</a:t>
            </a:fld>
            <a:endParaRPr lang="hr-HR"/>
          </a:p>
        </p:txBody>
      </p:sp>
      <p:sp>
        <p:nvSpPr>
          <p:cNvPr id="5" name="Footer Placeholder 4"/>
          <p:cNvSpPr>
            <a:spLocks noGrp="1"/>
          </p:cNvSpPr>
          <p:nvPr>
            <p:ph type="ftr" sz="quarter" idx="11"/>
          </p:nvPr>
        </p:nvSpPr>
        <p:spPr/>
        <p:txBody>
          <a:bodyPr/>
          <a:lstStyle/>
          <a:p>
            <a:r>
              <a:rPr lang="hr-HR"/>
              <a:t>Naslov prezentacije preporučene duljine do dva retka</a:t>
            </a:r>
          </a:p>
        </p:txBody>
      </p:sp>
      <p:sp>
        <p:nvSpPr>
          <p:cNvPr id="6" name="Slide Number Placeholder 5"/>
          <p:cNvSpPr>
            <a:spLocks noGrp="1"/>
          </p:cNvSpPr>
          <p:nvPr>
            <p:ph type="sldNum" sz="quarter" idx="12"/>
          </p:nvPr>
        </p:nvSpPr>
        <p:spPr/>
        <p:txBody>
          <a:bodyPr/>
          <a:lstStyle/>
          <a:p>
            <a:fld id="{BE7A75EC-5D77-419F-9641-2226494547CD}" type="slidenum">
              <a:rPr lang="hr-HR" smtClean="0"/>
              <a:t>‹#›</a:t>
            </a:fld>
            <a:endParaRPr lang="hr-H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40102" y="473892"/>
            <a:ext cx="968435" cy="968435"/>
          </a:xfrm>
          <a:prstGeom prst="rect">
            <a:avLst/>
          </a:prstGeom>
        </p:spPr>
      </p:pic>
    </p:spTree>
    <p:extLst>
      <p:ext uri="{BB962C8B-B14F-4D97-AF65-F5344CB8AC3E}">
        <p14:creationId xmlns:p14="http://schemas.microsoft.com/office/powerpoint/2010/main" val="110105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Zdravstvo">
    <p:spTree>
      <p:nvGrpSpPr>
        <p:cNvPr id="1" name=""/>
        <p:cNvGrpSpPr/>
        <p:nvPr/>
      </p:nvGrpSpPr>
      <p:grpSpPr>
        <a:xfrm>
          <a:off x="0" y="0"/>
          <a:ext cx="0" cy="0"/>
          <a:chOff x="0" y="0"/>
          <a:chExt cx="0" cy="0"/>
        </a:xfrm>
      </p:grpSpPr>
      <p:sp>
        <p:nvSpPr>
          <p:cNvPr id="2" name="Title 1"/>
          <p:cNvSpPr>
            <a:spLocks noGrp="1"/>
          </p:cNvSpPr>
          <p:nvPr>
            <p:ph type="title"/>
          </p:nvPr>
        </p:nvSpPr>
        <p:spPr>
          <a:xfrm>
            <a:off x="623147" y="365125"/>
            <a:ext cx="9665545" cy="1325563"/>
          </a:xfrm>
        </p:spPr>
        <p:txBody>
          <a:bodyPr/>
          <a:lstStyle>
            <a:lvl1pPr>
              <a:defRPr>
                <a:solidFill>
                  <a:schemeClr val="accent1"/>
                </a:solidFill>
              </a:defRPr>
            </a:lvl1pPr>
          </a:lstStyle>
          <a:p>
            <a:r>
              <a:rPr lang="en-US" dirty="0"/>
              <a:t>Click to edit Master title style</a:t>
            </a:r>
            <a:endParaRPr lang="hr-HR" dirty="0"/>
          </a:p>
        </p:txBody>
      </p:sp>
      <p:sp>
        <p:nvSpPr>
          <p:cNvPr id="3" name="Content Placeholder 2"/>
          <p:cNvSpPr>
            <a:spLocks noGrp="1"/>
          </p:cNvSpPr>
          <p:nvPr>
            <p:ph idx="1"/>
          </p:nvPr>
        </p:nvSpPr>
        <p:spPr>
          <a:xfrm>
            <a:off x="623147" y="1690688"/>
            <a:ext cx="9665545" cy="374152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AE30B323-6F92-4EAA-9823-6A13C4A08A73}" type="datetime1">
              <a:rPr lang="hr-HR" smtClean="0"/>
              <a:t>27.04.2025.</a:t>
            </a:fld>
            <a:endParaRPr lang="hr-HR"/>
          </a:p>
        </p:txBody>
      </p:sp>
      <p:sp>
        <p:nvSpPr>
          <p:cNvPr id="5" name="Footer Placeholder 4"/>
          <p:cNvSpPr>
            <a:spLocks noGrp="1"/>
          </p:cNvSpPr>
          <p:nvPr>
            <p:ph type="ftr" sz="quarter" idx="11"/>
          </p:nvPr>
        </p:nvSpPr>
        <p:spPr/>
        <p:txBody>
          <a:bodyPr/>
          <a:lstStyle/>
          <a:p>
            <a:r>
              <a:rPr lang="hr-HR"/>
              <a:t>Naslov prezentacije preporučene duljine do dva retka</a:t>
            </a:r>
          </a:p>
        </p:txBody>
      </p:sp>
      <p:sp>
        <p:nvSpPr>
          <p:cNvPr id="6" name="Slide Number Placeholder 5"/>
          <p:cNvSpPr>
            <a:spLocks noGrp="1"/>
          </p:cNvSpPr>
          <p:nvPr>
            <p:ph type="sldNum" sz="quarter" idx="12"/>
          </p:nvPr>
        </p:nvSpPr>
        <p:spPr/>
        <p:txBody>
          <a:bodyPr/>
          <a:lstStyle/>
          <a:p>
            <a:fld id="{BE7A75EC-5D77-419F-9641-2226494547CD}" type="slidenum">
              <a:rPr lang="hr-HR" smtClean="0"/>
              <a:t>‹#›</a:t>
            </a:fld>
            <a:endParaRPr lang="hr-H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40102" y="473892"/>
            <a:ext cx="968435" cy="968435"/>
          </a:xfrm>
          <a:prstGeom prst="rect">
            <a:avLst/>
          </a:prstGeom>
        </p:spPr>
      </p:pic>
    </p:spTree>
    <p:extLst>
      <p:ext uri="{BB962C8B-B14F-4D97-AF65-F5344CB8AC3E}">
        <p14:creationId xmlns:p14="http://schemas.microsoft.com/office/powerpoint/2010/main" val="245783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Dječje siromaštvo">
    <p:spTree>
      <p:nvGrpSpPr>
        <p:cNvPr id="1" name=""/>
        <p:cNvGrpSpPr/>
        <p:nvPr/>
      </p:nvGrpSpPr>
      <p:grpSpPr>
        <a:xfrm>
          <a:off x="0" y="0"/>
          <a:ext cx="0" cy="0"/>
          <a:chOff x="0" y="0"/>
          <a:chExt cx="0" cy="0"/>
        </a:xfrm>
      </p:grpSpPr>
      <p:sp>
        <p:nvSpPr>
          <p:cNvPr id="2" name="Title 1"/>
          <p:cNvSpPr>
            <a:spLocks noGrp="1"/>
          </p:cNvSpPr>
          <p:nvPr>
            <p:ph type="title"/>
          </p:nvPr>
        </p:nvSpPr>
        <p:spPr>
          <a:xfrm>
            <a:off x="623147" y="365125"/>
            <a:ext cx="9665545" cy="1325563"/>
          </a:xfrm>
        </p:spPr>
        <p:txBody>
          <a:bodyPr/>
          <a:lstStyle>
            <a:lvl1pPr>
              <a:defRPr>
                <a:solidFill>
                  <a:schemeClr val="accent6"/>
                </a:solidFill>
              </a:defRPr>
            </a:lvl1pPr>
          </a:lstStyle>
          <a:p>
            <a:r>
              <a:rPr lang="en-US" dirty="0"/>
              <a:t>Click to edit Master title style</a:t>
            </a:r>
            <a:endParaRPr lang="hr-HR" dirty="0"/>
          </a:p>
        </p:txBody>
      </p:sp>
      <p:sp>
        <p:nvSpPr>
          <p:cNvPr id="3" name="Content Placeholder 2"/>
          <p:cNvSpPr>
            <a:spLocks noGrp="1"/>
          </p:cNvSpPr>
          <p:nvPr>
            <p:ph idx="1"/>
          </p:nvPr>
        </p:nvSpPr>
        <p:spPr>
          <a:xfrm>
            <a:off x="623147" y="1690688"/>
            <a:ext cx="9665545" cy="3741525"/>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92AB91AA-67BE-4A43-9233-137CCC9C9383}" type="datetime1">
              <a:rPr lang="hr-HR" smtClean="0"/>
              <a:t>27.04.2025.</a:t>
            </a:fld>
            <a:endParaRPr lang="hr-HR"/>
          </a:p>
        </p:txBody>
      </p:sp>
      <p:sp>
        <p:nvSpPr>
          <p:cNvPr id="5" name="Footer Placeholder 4"/>
          <p:cNvSpPr>
            <a:spLocks noGrp="1"/>
          </p:cNvSpPr>
          <p:nvPr>
            <p:ph type="ftr" sz="quarter" idx="11"/>
          </p:nvPr>
        </p:nvSpPr>
        <p:spPr/>
        <p:txBody>
          <a:bodyPr/>
          <a:lstStyle/>
          <a:p>
            <a:r>
              <a:rPr lang="hr-HR"/>
              <a:t>Naslov prezentacije preporučene duljine do dva retka</a:t>
            </a:r>
          </a:p>
        </p:txBody>
      </p:sp>
      <p:sp>
        <p:nvSpPr>
          <p:cNvPr id="6" name="Slide Number Placeholder 5"/>
          <p:cNvSpPr>
            <a:spLocks noGrp="1"/>
          </p:cNvSpPr>
          <p:nvPr>
            <p:ph type="sldNum" sz="quarter" idx="12"/>
          </p:nvPr>
        </p:nvSpPr>
        <p:spPr/>
        <p:txBody>
          <a:bodyPr/>
          <a:lstStyle/>
          <a:p>
            <a:fld id="{BE7A75EC-5D77-419F-9641-2226494547CD}" type="slidenum">
              <a:rPr lang="hr-HR" smtClean="0"/>
              <a:t>‹#›</a:t>
            </a:fld>
            <a:endParaRPr lang="hr-H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40102" y="473892"/>
            <a:ext cx="968435" cy="968435"/>
          </a:xfrm>
          <a:prstGeom prst="rect">
            <a:avLst/>
          </a:prstGeom>
        </p:spPr>
      </p:pic>
    </p:spTree>
    <p:extLst>
      <p:ext uri="{BB962C8B-B14F-4D97-AF65-F5344CB8AC3E}">
        <p14:creationId xmlns:p14="http://schemas.microsoft.com/office/powerpoint/2010/main" val="310238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147" y="365125"/>
            <a:ext cx="10979573" cy="1325563"/>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3" name="Text Placeholder 2"/>
          <p:cNvSpPr>
            <a:spLocks noGrp="1"/>
          </p:cNvSpPr>
          <p:nvPr>
            <p:ph type="body" idx="1"/>
          </p:nvPr>
        </p:nvSpPr>
        <p:spPr>
          <a:xfrm>
            <a:off x="623147" y="1690688"/>
            <a:ext cx="10979573" cy="3741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2"/>
          </p:nvPr>
        </p:nvSpPr>
        <p:spPr>
          <a:xfrm>
            <a:off x="7455747" y="6247975"/>
            <a:ext cx="1293905" cy="365125"/>
          </a:xfrm>
          <a:prstGeom prst="rect">
            <a:avLst/>
          </a:prstGeom>
        </p:spPr>
        <p:txBody>
          <a:bodyPr vert="horz" lIns="91440" tIns="45720" rIns="91440" bIns="45720" rtlCol="0" anchor="ctr"/>
          <a:lstStyle>
            <a:lvl1pPr algn="r">
              <a:defRPr sz="1200">
                <a:solidFill>
                  <a:schemeClr val="bg1"/>
                </a:solidFill>
              </a:defRPr>
            </a:lvl1pPr>
          </a:lstStyle>
          <a:p>
            <a:fld id="{121AEB22-5E0A-4D05-9555-AD1C3CAF0554}" type="datetime1">
              <a:rPr lang="hr-HR" smtClean="0"/>
              <a:t>27.04.2025.</a:t>
            </a:fld>
            <a:endParaRPr lang="hr-HR" dirty="0"/>
          </a:p>
        </p:txBody>
      </p:sp>
      <p:sp>
        <p:nvSpPr>
          <p:cNvPr id="5" name="Footer Placeholder 4"/>
          <p:cNvSpPr>
            <a:spLocks noGrp="1"/>
          </p:cNvSpPr>
          <p:nvPr>
            <p:ph type="ftr" sz="quarter" idx="3"/>
          </p:nvPr>
        </p:nvSpPr>
        <p:spPr>
          <a:xfrm>
            <a:off x="2218865" y="6247976"/>
            <a:ext cx="5236882" cy="365125"/>
          </a:xfrm>
          <a:prstGeom prst="rect">
            <a:avLst/>
          </a:prstGeom>
        </p:spPr>
        <p:txBody>
          <a:bodyPr vert="horz" lIns="91440" tIns="45720" rIns="91440" bIns="45720" rtlCol="0" anchor="ctr"/>
          <a:lstStyle>
            <a:lvl1pPr algn="l">
              <a:defRPr sz="1200">
                <a:solidFill>
                  <a:schemeClr val="bg1"/>
                </a:solidFill>
              </a:defRPr>
            </a:lvl1pPr>
          </a:lstStyle>
          <a:p>
            <a:r>
              <a:rPr lang="hr-HR"/>
              <a:t>Naslov prezentacije preporučene duljine do dva retka</a:t>
            </a:r>
            <a:endParaRPr lang="hr-HR" dirty="0"/>
          </a:p>
        </p:txBody>
      </p:sp>
      <p:sp>
        <p:nvSpPr>
          <p:cNvPr id="6" name="Slide Number Placeholder 5"/>
          <p:cNvSpPr>
            <a:spLocks noGrp="1"/>
          </p:cNvSpPr>
          <p:nvPr>
            <p:ph type="sldNum" sz="quarter" idx="4"/>
          </p:nvPr>
        </p:nvSpPr>
        <p:spPr>
          <a:xfrm>
            <a:off x="8841789" y="6247976"/>
            <a:ext cx="578224" cy="365125"/>
          </a:xfrm>
          <a:prstGeom prst="rect">
            <a:avLst/>
          </a:prstGeom>
        </p:spPr>
        <p:txBody>
          <a:bodyPr vert="horz" lIns="91440" tIns="45720" rIns="91440" bIns="45720" rtlCol="0" anchor="ctr"/>
          <a:lstStyle>
            <a:lvl1pPr algn="r">
              <a:defRPr sz="1200" b="1">
                <a:solidFill>
                  <a:schemeClr val="bg1"/>
                </a:solidFill>
              </a:defRPr>
            </a:lvl1pPr>
          </a:lstStyle>
          <a:p>
            <a:fld id="{BE7A75EC-5D77-419F-9641-2226494547CD}" type="slidenum">
              <a:rPr lang="hr-HR" smtClean="0"/>
              <a:pPr/>
              <a:t>‹#›</a:t>
            </a:fld>
            <a:endParaRPr lang="hr-HR" dirty="0"/>
          </a:p>
        </p:txBody>
      </p:sp>
    </p:spTree>
    <p:extLst>
      <p:ext uri="{BB962C8B-B14F-4D97-AF65-F5344CB8AC3E}">
        <p14:creationId xmlns:p14="http://schemas.microsoft.com/office/powerpoint/2010/main" val="76783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58" r:id="rId12"/>
    <p:sldLayoutId id="2147483652" r:id="rId13"/>
    <p:sldLayoutId id="2147483653" r:id="rId14"/>
    <p:sldLayoutId id="2147483654" r:id="rId15"/>
    <p:sldLayoutId id="2147483655" r:id="rId16"/>
    <p:sldLayoutId id="2147483657" r:id="rId17"/>
  </p:sldLayoutIdLst>
  <p:hf hdr="0" ftr="0" dt="0"/>
  <p:txStyles>
    <p:titleStyle>
      <a:lvl1pPr algn="l" defTabSz="914400" rtl="0" eaLnBrk="1" latinLnBrk="0" hangingPunct="1">
        <a:lnSpc>
          <a:spcPct val="90000"/>
        </a:lnSpc>
        <a:spcBef>
          <a:spcPct val="0"/>
        </a:spcBef>
        <a:buNone/>
        <a:defRPr sz="4400" b="1"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amiro.hr/baza-znanja/najbolje-prakse-interne-komunikacij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savjeti.hr/biznis/zasto-je-interna-komunikacija-jednako-vazna-kao-i-eksterna/848"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C4194-0824-CC1E-878C-AB5ED04B9D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E7ACD1-FA41-C06A-D560-5239682E77C6}"/>
              </a:ext>
            </a:extLst>
          </p:cNvPr>
          <p:cNvSpPr>
            <a:spLocks noGrp="1"/>
          </p:cNvSpPr>
          <p:nvPr>
            <p:ph type="ctrTitle"/>
          </p:nvPr>
        </p:nvSpPr>
        <p:spPr>
          <a:xfrm>
            <a:off x="201706" y="2519680"/>
            <a:ext cx="11790311" cy="1884361"/>
          </a:xfrm>
        </p:spPr>
        <p:txBody>
          <a:bodyPr>
            <a:normAutofit/>
          </a:bodyPr>
          <a:lstStyle/>
          <a:p>
            <a:r>
              <a:rPr lang="en-US" sz="4000" b="1" noProof="0" dirty="0">
                <a:effectLst/>
              </a:rPr>
              <a:t>1. </a:t>
            </a:r>
            <a:r>
              <a:rPr lang="hr-HR" sz="4000" b="1" noProof="0" dirty="0">
                <a:effectLst/>
              </a:rPr>
              <a:t>PREDAVANJE</a:t>
            </a:r>
            <a:br>
              <a:rPr lang="hr-HR" sz="4000" b="1" noProof="0" dirty="0">
                <a:effectLst/>
              </a:rPr>
            </a:br>
            <a:r>
              <a:rPr lang="hr-HR" sz="4000" b="1" noProof="0" dirty="0">
                <a:effectLst/>
              </a:rPr>
              <a:t>“</a:t>
            </a:r>
            <a:r>
              <a:rPr lang="hr-HR" sz="4000" dirty="0"/>
              <a:t>Važnost i uloga interne komunikacije između sindikata </a:t>
            </a:r>
            <a:r>
              <a:rPr lang="hr-HR" sz="4000"/>
              <a:t>i članstva</a:t>
            </a:r>
            <a:r>
              <a:rPr lang="hr-HR" sz="4000" b="1" noProof="0">
                <a:effectLst/>
              </a:rPr>
              <a:t>”</a:t>
            </a:r>
            <a:endParaRPr lang="hr-HR" sz="4000" noProof="0" dirty="0"/>
          </a:p>
        </p:txBody>
      </p:sp>
      <p:sp>
        <p:nvSpPr>
          <p:cNvPr id="3" name="Subtitle 2">
            <a:extLst>
              <a:ext uri="{FF2B5EF4-FFF2-40B4-BE49-F238E27FC236}">
                <a16:creationId xmlns:a16="http://schemas.microsoft.com/office/drawing/2014/main" id="{0B9D18CA-395C-1F65-B613-3D45C24E0BA1}"/>
              </a:ext>
            </a:extLst>
          </p:cNvPr>
          <p:cNvSpPr>
            <a:spLocks noGrp="1"/>
          </p:cNvSpPr>
          <p:nvPr>
            <p:ph type="subTitle" idx="1"/>
          </p:nvPr>
        </p:nvSpPr>
        <p:spPr/>
        <p:txBody>
          <a:bodyPr>
            <a:normAutofit fontScale="85000" lnSpcReduction="20000"/>
          </a:bodyPr>
          <a:lstStyle/>
          <a:p>
            <a:pPr indent="-228600">
              <a:buFont typeface="Arial" panose="020B0604020202020204" pitchFamily="34" charset="0"/>
              <a:buChar char="•"/>
            </a:pPr>
            <a:r>
              <a:rPr lang="hr-HR" sz="2400" dirty="0"/>
              <a:t>Naziv projekta</a:t>
            </a:r>
            <a:r>
              <a:rPr lang="hr-HR" dirty="0"/>
              <a:t>: </a:t>
            </a:r>
            <a:r>
              <a:rPr lang="hr-HR" sz="2400" dirty="0"/>
              <a:t>Sindikat novog doba “Sindikat nadohvat ruke”</a:t>
            </a:r>
          </a:p>
          <a:p>
            <a:pPr indent="-228600" algn="l">
              <a:buFont typeface="Arial" panose="020B0604020202020204" pitchFamily="34" charset="0"/>
              <a:buChar char="•"/>
            </a:pPr>
            <a:r>
              <a:rPr lang="hr-HR" sz="2400" dirty="0"/>
              <a:t>Zagreb, 23. </a:t>
            </a:r>
            <a:r>
              <a:rPr lang="hr-HR" dirty="0"/>
              <a:t>travnja</a:t>
            </a:r>
            <a:r>
              <a:rPr lang="hr-HR" sz="2400" dirty="0"/>
              <a:t> 2025. godine</a:t>
            </a:r>
            <a:endParaRPr lang="hr-HR" sz="2400" noProof="0" dirty="0">
              <a:effectLst/>
            </a:endParaRPr>
          </a:p>
          <a:p>
            <a:pPr indent="-228600">
              <a:buFont typeface="Arial" panose="020B0604020202020204" pitchFamily="34" charset="0"/>
              <a:buChar char="•"/>
            </a:pPr>
            <a:r>
              <a:rPr lang="hr-HR" dirty="0"/>
              <a:t>Moderator</a:t>
            </a:r>
            <a:r>
              <a:rPr lang="hr-HR" sz="2400" dirty="0"/>
              <a:t>: Aleksandra Štingl</a:t>
            </a:r>
            <a:endParaRPr lang="hr-HR" dirty="0"/>
          </a:p>
          <a:p>
            <a:pPr indent="-228600" algn="l">
              <a:buFont typeface="Arial" panose="020B0604020202020204" pitchFamily="34" charset="0"/>
              <a:buChar char="•"/>
            </a:pPr>
            <a:endParaRPr lang="en-US" sz="2400" noProof="0" dirty="0">
              <a:effectLst/>
            </a:endParaRPr>
          </a:p>
          <a:p>
            <a:pPr indent="-228600" algn="l">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7590A38B-CD69-1CBB-0E3D-21046229C1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149" y="638853"/>
            <a:ext cx="3779520" cy="672954"/>
          </a:xfrm>
          <a:prstGeom prst="rect">
            <a:avLst/>
          </a:prstGeom>
        </p:spPr>
      </p:pic>
      <p:pic>
        <p:nvPicPr>
          <p:cNvPr id="6" name="Picture 5" descr="A blue and red text on a black background&#10;&#10;AI-generated content may be incorrect.">
            <a:extLst>
              <a:ext uri="{FF2B5EF4-FFF2-40B4-BE49-F238E27FC236}">
                <a16:creationId xmlns:a16="http://schemas.microsoft.com/office/drawing/2014/main" id="{F2392A0C-859C-AE3E-9336-B9A34E378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2253529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DB0D1-1E51-E08C-90C1-D3855004A6C4}"/>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E187204D-D000-4DE3-6A67-574F9DBDDD2A}"/>
              </a:ext>
            </a:extLst>
          </p:cNvPr>
          <p:cNvSpPr>
            <a:spLocks noGrp="1"/>
          </p:cNvSpPr>
          <p:nvPr>
            <p:ph type="title"/>
          </p:nvPr>
        </p:nvSpPr>
        <p:spPr>
          <a:xfrm>
            <a:off x="485251" y="1088708"/>
            <a:ext cx="4008586" cy="4680583"/>
          </a:xfrm>
        </p:spPr>
        <p:txBody>
          <a:bodyPr anchor="ctr">
            <a:normAutofit/>
          </a:bodyPr>
          <a:lstStyle/>
          <a:p>
            <a:r>
              <a:rPr lang="en-US" sz="4000" b="1" noProof="0" dirty="0">
                <a:latin typeface="+mn-lt"/>
              </a:rPr>
              <a:t>MISIJA I VIZIJA SINDIKATA</a:t>
            </a:r>
            <a:br>
              <a:rPr lang="hr-HR" sz="4000" b="1" noProof="0" dirty="0">
                <a:latin typeface="+mn-lt"/>
              </a:rPr>
            </a:br>
            <a:r>
              <a:rPr lang="hr-HR" sz="4000" b="1" noProof="0" dirty="0">
                <a:latin typeface="+mn-lt"/>
              </a:rPr>
              <a:t>VJEŽBA</a:t>
            </a:r>
          </a:p>
        </p:txBody>
      </p:sp>
      <p:sp>
        <p:nvSpPr>
          <p:cNvPr id="3" name="Rezervirano mjesto za sadržaj 2">
            <a:extLst>
              <a:ext uri="{FF2B5EF4-FFF2-40B4-BE49-F238E27FC236}">
                <a16:creationId xmlns:a16="http://schemas.microsoft.com/office/drawing/2014/main" id="{E9B8CC1A-35A9-1017-79D1-2546478F60C3}"/>
              </a:ext>
            </a:extLst>
          </p:cNvPr>
          <p:cNvSpPr>
            <a:spLocks noGrp="1"/>
          </p:cNvSpPr>
          <p:nvPr>
            <p:ph idx="1"/>
          </p:nvPr>
        </p:nvSpPr>
        <p:spPr>
          <a:xfrm>
            <a:off x="4444253" y="1088708"/>
            <a:ext cx="7547764" cy="3940493"/>
          </a:xfrm>
        </p:spPr>
        <p:txBody>
          <a:bodyPr rtlCol="0" anchor="ctr">
            <a:noAutofit/>
          </a:bodyPr>
          <a:lstStyle/>
          <a:p>
            <a:pPr>
              <a:lnSpc>
                <a:spcPct val="135000"/>
              </a:lnSpc>
              <a:spcAft>
                <a:spcPts val="800"/>
              </a:spcAft>
            </a:pPr>
            <a:r>
              <a:rPr lang="hr-HR" sz="2000" kern="100" dirty="0">
                <a:cs typeface="Times New Roman" panose="02020603050405020304" pitchFamily="18" charset="0"/>
              </a:rPr>
              <a:t>Koja je misija sindikata?</a:t>
            </a:r>
          </a:p>
          <a:p>
            <a:pPr>
              <a:lnSpc>
                <a:spcPct val="135000"/>
              </a:lnSpc>
              <a:spcAft>
                <a:spcPts val="800"/>
              </a:spcAft>
            </a:pPr>
            <a:r>
              <a:rPr lang="hr-HR" sz="2000" kern="100" dirty="0">
                <a:cs typeface="Times New Roman" panose="02020603050405020304" pitchFamily="18" charset="0"/>
              </a:rPr>
              <a:t>Misija INAŠ-a je pregovaranje kolektivnih ugovora s Upravom koji jamče povećanje plaća i unaprjeđenje radnih uvjeta za sve radnike u naftnoj djelatnosti. </a:t>
            </a:r>
          </a:p>
          <a:p>
            <a:pPr>
              <a:lnSpc>
                <a:spcPct val="135000"/>
              </a:lnSpc>
              <a:spcAft>
                <a:spcPts val="800"/>
              </a:spcAft>
            </a:pPr>
            <a:r>
              <a:rPr lang="hr-HR" sz="2000" kern="100" dirty="0">
                <a:cs typeface="Times New Roman" panose="02020603050405020304" pitchFamily="18" charset="0"/>
              </a:rPr>
              <a:t>Koja je vizija sindikata?</a:t>
            </a:r>
          </a:p>
          <a:p>
            <a:pPr>
              <a:lnSpc>
                <a:spcPct val="135000"/>
              </a:lnSpc>
              <a:spcAft>
                <a:spcPts val="800"/>
              </a:spcAft>
            </a:pPr>
            <a:r>
              <a:rPr lang="hr-HR" sz="2000" kern="100" dirty="0">
                <a:cs typeface="Times New Roman" panose="02020603050405020304" pitchFamily="18" charset="0"/>
              </a:rPr>
              <a:t>Vizija sindikata je biti prepoznat kao jedinstvena i snažna organizacija koja zastupa i promiče gospodarske i socijalne interese svojih članova, osigurava pravednije uvjete rada, dostojanstvo i veća prava radnika. </a:t>
            </a:r>
          </a:p>
        </p:txBody>
      </p:sp>
      <p:pic>
        <p:nvPicPr>
          <p:cNvPr id="2" name="Picture 1" descr="A blue and red text on a black background&#10;&#10;AI-generated content may be incorrect.">
            <a:extLst>
              <a:ext uri="{FF2B5EF4-FFF2-40B4-BE49-F238E27FC236}">
                <a16:creationId xmlns:a16="http://schemas.microsoft.com/office/drawing/2014/main" id="{13E8EC79-A02A-CA2C-F23A-1FBA2E328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284632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B966F-462B-7E20-7C18-C63ECAAFC274}"/>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4530A781-A8D6-2504-5C74-F66D5E0070BC}"/>
              </a:ext>
            </a:extLst>
          </p:cNvPr>
          <p:cNvSpPr>
            <a:spLocks noGrp="1"/>
          </p:cNvSpPr>
          <p:nvPr>
            <p:ph type="title"/>
          </p:nvPr>
        </p:nvSpPr>
        <p:spPr>
          <a:xfrm>
            <a:off x="492463" y="2267787"/>
            <a:ext cx="5094790" cy="2690949"/>
          </a:xfrm>
        </p:spPr>
        <p:txBody>
          <a:bodyPr anchor="t">
            <a:noAutofit/>
          </a:bodyPr>
          <a:lstStyle/>
          <a:p>
            <a:r>
              <a:rPr lang="hr-HR" sz="4000" b="1" noProof="0" dirty="0">
                <a:latin typeface="+mn-lt"/>
              </a:rPr>
              <a:t>ŠTO JE CILJ KOMUNIKACIJE U </a:t>
            </a:r>
            <a:br>
              <a:rPr lang="en-US" sz="4000" b="1" noProof="0" dirty="0">
                <a:latin typeface="+mn-lt"/>
              </a:rPr>
            </a:br>
            <a:r>
              <a:rPr lang="hr-HR" sz="4000" b="1" noProof="0" dirty="0">
                <a:latin typeface="+mn-lt"/>
              </a:rPr>
              <a:t>SINDIKALNOM DJELOVANJU?</a:t>
            </a:r>
          </a:p>
        </p:txBody>
      </p:sp>
      <p:sp>
        <p:nvSpPr>
          <p:cNvPr id="3" name="Rezervirano mjesto za sadržaj 2">
            <a:extLst>
              <a:ext uri="{FF2B5EF4-FFF2-40B4-BE49-F238E27FC236}">
                <a16:creationId xmlns:a16="http://schemas.microsoft.com/office/drawing/2014/main" id="{9060EBE9-9E20-3455-13EA-959F1C050066}"/>
              </a:ext>
            </a:extLst>
          </p:cNvPr>
          <p:cNvSpPr>
            <a:spLocks noGrp="1"/>
          </p:cNvSpPr>
          <p:nvPr>
            <p:ph idx="1"/>
          </p:nvPr>
        </p:nvSpPr>
        <p:spPr>
          <a:xfrm>
            <a:off x="6096000" y="1512735"/>
            <a:ext cx="5427900" cy="3832530"/>
          </a:xfrm>
        </p:spPr>
        <p:txBody>
          <a:bodyPr rtlCol="0" anchor="t">
            <a:normAutofit/>
          </a:bodyPr>
          <a:lstStyle/>
          <a:p>
            <a:pPr>
              <a:spcAft>
                <a:spcPts val="800"/>
              </a:spcAft>
            </a:pPr>
            <a:r>
              <a:rPr lang="hr-HR" sz="2000" noProof="0" dirty="0"/>
              <a:t>Ostvariti uspjeh, prenijeti informaciju, educirati, biti prihvaćen, te ostvariti utjecaj. Informiranje je krvotok svake sindikalne organizacije!</a:t>
            </a:r>
          </a:p>
          <a:p>
            <a:pPr>
              <a:spcAft>
                <a:spcPts val="800"/>
              </a:spcAft>
            </a:pPr>
            <a:r>
              <a:rPr lang="hr-HR" sz="2000" noProof="0" dirty="0"/>
              <a:t>Relacija predstavnik sindikata – član</a:t>
            </a:r>
          </a:p>
          <a:p>
            <a:pPr lvl="1">
              <a:spcAft>
                <a:spcPts val="800"/>
              </a:spcAft>
            </a:pPr>
            <a:r>
              <a:rPr lang="hr-HR" sz="2000" noProof="0" dirty="0"/>
              <a:t>Što želi sindikalni povjerenik?</a:t>
            </a:r>
          </a:p>
          <a:p>
            <a:pPr lvl="1">
              <a:spcAft>
                <a:spcPts val="800"/>
              </a:spcAft>
            </a:pPr>
            <a:r>
              <a:rPr lang="hr-HR" sz="2000" noProof="0" dirty="0"/>
              <a:t>Što želi član?</a:t>
            </a:r>
          </a:p>
          <a:p>
            <a:pPr>
              <a:spcAft>
                <a:spcPts val="800"/>
              </a:spcAft>
            </a:pPr>
            <a:r>
              <a:rPr lang="hr-HR" sz="2000" noProof="0" dirty="0"/>
              <a:t>Biti na strani sugovornika! Prihvaćati ga </a:t>
            </a:r>
            <a:r>
              <a:rPr lang="hr-HR" sz="2000" dirty="0"/>
              <a:t>i izgraditi p</a:t>
            </a:r>
            <a:r>
              <a:rPr lang="hr-HR" sz="2000" noProof="0" dirty="0" err="1"/>
              <a:t>ozitivan</a:t>
            </a:r>
            <a:r>
              <a:rPr lang="hr-HR" sz="2000" noProof="0" dirty="0"/>
              <a:t> odnos omogućuje </a:t>
            </a:r>
            <a:r>
              <a:rPr lang="hr-HR" sz="2000" dirty="0"/>
              <a:t>nam ostvarenje</a:t>
            </a:r>
            <a:r>
              <a:rPr lang="hr-HR" sz="2000" noProof="0" dirty="0"/>
              <a:t> utjecaja!</a:t>
            </a:r>
          </a:p>
        </p:txBody>
      </p:sp>
      <p:pic>
        <p:nvPicPr>
          <p:cNvPr id="2" name="Picture 1" descr="A blue and red text on a black background&#10;&#10;AI-generated content may be incorrect.">
            <a:extLst>
              <a:ext uri="{FF2B5EF4-FFF2-40B4-BE49-F238E27FC236}">
                <a16:creationId xmlns:a16="http://schemas.microsoft.com/office/drawing/2014/main" id="{54B1BE2C-162B-4112-0329-D73D0AEBB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308461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CF390-920B-84BB-5840-FA016ACAFD97}"/>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C50404DF-EA63-9338-3FE9-BC960560F582}"/>
              </a:ext>
            </a:extLst>
          </p:cNvPr>
          <p:cNvSpPr>
            <a:spLocks noGrp="1"/>
          </p:cNvSpPr>
          <p:nvPr>
            <p:ph type="title"/>
          </p:nvPr>
        </p:nvSpPr>
        <p:spPr>
          <a:xfrm>
            <a:off x="490931" y="1088708"/>
            <a:ext cx="4008586" cy="4680583"/>
          </a:xfrm>
        </p:spPr>
        <p:txBody>
          <a:bodyPr anchor="ctr">
            <a:normAutofit/>
          </a:bodyPr>
          <a:lstStyle/>
          <a:p>
            <a:r>
              <a:rPr lang="en-US" sz="4000" b="1" noProof="0" dirty="0">
                <a:latin typeface="+mn-lt"/>
              </a:rPr>
              <a:t>MOTIVACIJA ZA KOMUNIKACIJU</a:t>
            </a:r>
            <a:endParaRPr lang="hr-HR" sz="4000" b="1" noProof="0" dirty="0">
              <a:latin typeface="+mn-lt"/>
            </a:endParaRPr>
          </a:p>
        </p:txBody>
      </p:sp>
      <p:sp>
        <p:nvSpPr>
          <p:cNvPr id="3" name="Rezervirano mjesto za sadržaj 2">
            <a:extLst>
              <a:ext uri="{FF2B5EF4-FFF2-40B4-BE49-F238E27FC236}">
                <a16:creationId xmlns:a16="http://schemas.microsoft.com/office/drawing/2014/main" id="{42FB0EF3-DFF1-8DFE-609B-AE6B8DD89943}"/>
              </a:ext>
            </a:extLst>
          </p:cNvPr>
          <p:cNvSpPr>
            <a:spLocks noGrp="1"/>
          </p:cNvSpPr>
          <p:nvPr>
            <p:ph idx="1"/>
          </p:nvPr>
        </p:nvSpPr>
        <p:spPr>
          <a:xfrm>
            <a:off x="6096000" y="2373082"/>
            <a:ext cx="4008586" cy="2111836"/>
          </a:xfrm>
        </p:spPr>
        <p:txBody>
          <a:bodyPr rtlCol="0" anchor="ctr">
            <a:normAutofit/>
          </a:bodyPr>
          <a:lstStyle/>
          <a:p>
            <a:r>
              <a:rPr lang="hr-HR" sz="2000" noProof="0" dirty="0"/>
              <a:t>Što želimo dobiti komunikacijom? </a:t>
            </a:r>
          </a:p>
          <a:p>
            <a:pPr lvl="1"/>
            <a:r>
              <a:rPr lang="hr-HR" sz="2000" noProof="0" dirty="0"/>
              <a:t>Poboljšanje trenutnog statusa</a:t>
            </a:r>
          </a:p>
          <a:p>
            <a:pPr lvl="1"/>
            <a:r>
              <a:rPr lang="hr-HR" sz="2000" noProof="0" dirty="0"/>
              <a:t>Određenu korist</a:t>
            </a:r>
            <a:endParaRPr lang="en-US" sz="2000" dirty="0"/>
          </a:p>
          <a:p>
            <a:pPr lvl="1"/>
            <a:r>
              <a:rPr lang="hr-HR" sz="2000" noProof="0" dirty="0"/>
              <a:t>Širenje spoznaja</a:t>
            </a:r>
            <a:endParaRPr lang="hr-HR" sz="2000" dirty="0"/>
          </a:p>
        </p:txBody>
      </p:sp>
      <p:pic>
        <p:nvPicPr>
          <p:cNvPr id="2" name="Picture 1" descr="A blue and red text on a black background&#10;&#10;AI-generated content may be incorrect.">
            <a:extLst>
              <a:ext uri="{FF2B5EF4-FFF2-40B4-BE49-F238E27FC236}">
                <a16:creationId xmlns:a16="http://schemas.microsoft.com/office/drawing/2014/main" id="{5DF45CBE-6993-C54F-4CEA-461AF9827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194616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06EE6-82E3-2809-46CD-0CA4F8420A3B}"/>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2607CA32-B454-9B8F-6DDA-9B1D38C0446F}"/>
              </a:ext>
            </a:extLst>
          </p:cNvPr>
          <p:cNvSpPr>
            <a:spLocks noGrp="1"/>
          </p:cNvSpPr>
          <p:nvPr>
            <p:ph type="title"/>
          </p:nvPr>
        </p:nvSpPr>
        <p:spPr>
          <a:xfrm>
            <a:off x="493989" y="2446019"/>
            <a:ext cx="4340404" cy="1965961"/>
          </a:xfrm>
        </p:spPr>
        <p:txBody>
          <a:bodyPr anchor="t">
            <a:normAutofit/>
          </a:bodyPr>
          <a:lstStyle/>
          <a:p>
            <a:r>
              <a:rPr lang="en-US" sz="4000" b="1" noProof="0" dirty="0">
                <a:latin typeface="+mn-lt"/>
              </a:rPr>
              <a:t>KAKO MOTIVIRATI ČLANOVE NA KOMUNIKACIJU?</a:t>
            </a:r>
            <a:endParaRPr lang="hr-HR" sz="4000" b="1" noProof="0" dirty="0">
              <a:latin typeface="+mn-lt"/>
            </a:endParaRPr>
          </a:p>
        </p:txBody>
      </p:sp>
      <p:sp>
        <p:nvSpPr>
          <p:cNvPr id="3" name="Rezervirano mjesto za sadržaj 2">
            <a:extLst>
              <a:ext uri="{FF2B5EF4-FFF2-40B4-BE49-F238E27FC236}">
                <a16:creationId xmlns:a16="http://schemas.microsoft.com/office/drawing/2014/main" id="{65C47C46-DACF-C8AB-4CC2-26B3CAD13FD4}"/>
              </a:ext>
            </a:extLst>
          </p:cNvPr>
          <p:cNvSpPr>
            <a:spLocks noGrp="1"/>
          </p:cNvSpPr>
          <p:nvPr>
            <p:ph idx="1"/>
          </p:nvPr>
        </p:nvSpPr>
        <p:spPr>
          <a:xfrm>
            <a:off x="6096000" y="1552490"/>
            <a:ext cx="5542387" cy="4095275"/>
          </a:xfrm>
        </p:spPr>
        <p:txBody>
          <a:bodyPr rtlCol="0" anchor="t">
            <a:normAutofit/>
          </a:bodyPr>
          <a:lstStyle/>
          <a:p>
            <a:pPr lvl="1">
              <a:buFont typeface="Wingdings" panose="05000000000000000000" pitchFamily="2" charset="2"/>
              <a:buChar char="§"/>
            </a:pPr>
            <a:r>
              <a:rPr lang="hr-HR" sz="2000" noProof="0" dirty="0"/>
              <a:t>Kod primatelja ostaviti dojam da</a:t>
            </a:r>
            <a:r>
              <a:rPr lang="hr-HR" sz="2000" dirty="0"/>
              <a:t> </a:t>
            </a:r>
            <a:r>
              <a:rPr lang="hr-HR" sz="2000" b="1" dirty="0"/>
              <a:t>ostvarenje našeg zahtjeva donosi njemu nešto pozitivno</a:t>
            </a:r>
          </a:p>
          <a:p>
            <a:pPr lvl="1">
              <a:buFont typeface="Wingdings" panose="05000000000000000000" pitchFamily="2" charset="2"/>
              <a:buChar char="§"/>
            </a:pPr>
            <a:r>
              <a:rPr lang="hr-HR" sz="2000" dirty="0"/>
              <a:t>Neutralizirati eventualni otpor primatelja. Konkretno reći - </a:t>
            </a:r>
            <a:r>
              <a:rPr lang="hr-HR" sz="2000" b="1" dirty="0"/>
              <a:t>”Znam da si trenutno zauzet drugim stvarima. Možeš li mi molim te reći kad bi imao malo vreme na da ti nakratko iznesem svoj problem? Ne trebam puno vremena, ali važno je.“ </a:t>
            </a:r>
          </a:p>
          <a:p>
            <a:pPr lvl="1">
              <a:buFont typeface="Wingdings" panose="05000000000000000000" pitchFamily="2" charset="2"/>
              <a:buChar char="§"/>
            </a:pPr>
            <a:r>
              <a:rPr lang="hr-HR" sz="2000" dirty="0"/>
              <a:t>Molba za pomoć gotovo redovito rezultira uspostavom dobrog odnosa. </a:t>
            </a:r>
            <a:r>
              <a:rPr lang="hr-HR" sz="2000" b="1" dirty="0"/>
              <a:t>Neka sugeriraju što bi se trebalo učiniti. Uključite njihova mišljenja i zahtjeve.</a:t>
            </a:r>
            <a:endParaRPr lang="hr-HR" sz="2000" b="1" noProof="0" dirty="0"/>
          </a:p>
        </p:txBody>
      </p:sp>
      <p:pic>
        <p:nvPicPr>
          <p:cNvPr id="2" name="Picture 1" descr="A blue and red text on a black background&#10;&#10;AI-generated content may be incorrect.">
            <a:extLst>
              <a:ext uri="{FF2B5EF4-FFF2-40B4-BE49-F238E27FC236}">
                <a16:creationId xmlns:a16="http://schemas.microsoft.com/office/drawing/2014/main" id="{738BB9AC-315B-BEB4-AF0E-EDA5569C7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319802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1D58C-3071-6575-9A9F-D74CCFE180AB}"/>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64FF2522-0ECA-BD18-6166-CD01DF39E8E9}"/>
              </a:ext>
            </a:extLst>
          </p:cNvPr>
          <p:cNvSpPr>
            <a:spLocks noGrp="1"/>
          </p:cNvSpPr>
          <p:nvPr>
            <p:ph type="title"/>
          </p:nvPr>
        </p:nvSpPr>
        <p:spPr>
          <a:xfrm>
            <a:off x="527731" y="1246657"/>
            <a:ext cx="3328651" cy="4253948"/>
          </a:xfrm>
        </p:spPr>
        <p:txBody>
          <a:bodyPr anchor="ctr">
            <a:normAutofit/>
          </a:bodyPr>
          <a:lstStyle/>
          <a:p>
            <a:r>
              <a:rPr lang="en-US" sz="4000" b="1" noProof="0" dirty="0">
                <a:latin typeface="+mn-lt"/>
              </a:rPr>
              <a:t>PROMOTRITI SITUACIJU IZ DRUGE PERSPEKTIVE </a:t>
            </a:r>
            <a:endParaRPr lang="hr-HR" sz="4000" b="1" noProof="0" dirty="0">
              <a:latin typeface="+mn-lt"/>
            </a:endParaRPr>
          </a:p>
        </p:txBody>
      </p:sp>
      <p:sp>
        <p:nvSpPr>
          <p:cNvPr id="3" name="Rezervirano mjesto za sadržaj 2">
            <a:extLst>
              <a:ext uri="{FF2B5EF4-FFF2-40B4-BE49-F238E27FC236}">
                <a16:creationId xmlns:a16="http://schemas.microsoft.com/office/drawing/2014/main" id="{B34C2BD3-E37A-90F7-4C9B-0305AF4CBD10}"/>
              </a:ext>
            </a:extLst>
          </p:cNvPr>
          <p:cNvSpPr>
            <a:spLocks noGrp="1"/>
          </p:cNvSpPr>
          <p:nvPr>
            <p:ph idx="1"/>
          </p:nvPr>
        </p:nvSpPr>
        <p:spPr>
          <a:xfrm>
            <a:off x="6056243" y="1596514"/>
            <a:ext cx="5482424" cy="3500272"/>
          </a:xfrm>
        </p:spPr>
        <p:txBody>
          <a:bodyPr rtlCol="0" anchor="ctr">
            <a:normAutofit/>
          </a:bodyPr>
          <a:lstStyle/>
          <a:p>
            <a:pPr>
              <a:spcAft>
                <a:spcPts val="800"/>
              </a:spcAft>
            </a:pPr>
            <a:r>
              <a:rPr lang="hr-HR" sz="2000" noProof="0" dirty="0"/>
              <a:t>Kada se obraćate članstvu, pokušajte se staviti u njihove cipele - što je sindikalni povjerenik upravo rekao, što je mislio, što želi postići svojim izlaganjem? Želi li se s nama zbližiti, pridobiti na svoju stranu ili nešto treće?</a:t>
            </a:r>
          </a:p>
          <a:p>
            <a:pPr>
              <a:spcAft>
                <a:spcPts val="800"/>
              </a:spcAft>
            </a:pPr>
            <a:r>
              <a:rPr lang="hr-HR" sz="2000" noProof="0" dirty="0"/>
              <a:t>U izgradnji kvalitetnih odnosa sa članstvom ključno je biti stručan, kvalificiran, dobro informiran i dobronamjeran!</a:t>
            </a:r>
          </a:p>
          <a:p>
            <a:pPr>
              <a:spcAft>
                <a:spcPts val="800"/>
              </a:spcAft>
            </a:pPr>
            <a:r>
              <a:rPr lang="hr-HR" sz="2000" dirty="0"/>
              <a:t>Percipiraju li vas tako članovi?</a:t>
            </a:r>
            <a:endParaRPr lang="hr-HR" sz="2000" noProof="0" dirty="0"/>
          </a:p>
        </p:txBody>
      </p:sp>
      <p:pic>
        <p:nvPicPr>
          <p:cNvPr id="2" name="Picture 1" descr="A blue and red text on a black background&#10;&#10;AI-generated content may be incorrect.">
            <a:extLst>
              <a:ext uri="{FF2B5EF4-FFF2-40B4-BE49-F238E27FC236}">
                <a16:creationId xmlns:a16="http://schemas.microsoft.com/office/drawing/2014/main" id="{B556B661-3D9E-EED2-1241-60E8BDE8D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1805643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2A42-0605-19D0-5693-E790661689CC}"/>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02887EF0-73CD-04DD-5320-A63BE85F4FD6}"/>
              </a:ext>
            </a:extLst>
          </p:cNvPr>
          <p:cNvSpPr>
            <a:spLocks noGrp="1"/>
          </p:cNvSpPr>
          <p:nvPr>
            <p:ph type="title"/>
          </p:nvPr>
        </p:nvSpPr>
        <p:spPr>
          <a:xfrm>
            <a:off x="1258703" y="1442476"/>
            <a:ext cx="2256714" cy="2238375"/>
          </a:xfrm>
        </p:spPr>
        <p:txBody>
          <a:bodyPr>
            <a:normAutofit/>
          </a:bodyPr>
          <a:lstStyle/>
          <a:p>
            <a:pPr algn="r"/>
            <a:r>
              <a:rPr lang="en-US" sz="4000" b="1" noProof="0" dirty="0">
                <a:latin typeface="+mn-lt"/>
              </a:rPr>
              <a:t>PORUKA</a:t>
            </a:r>
            <a:endParaRPr lang="hr-HR" sz="4000" b="1" noProof="0" dirty="0">
              <a:highlight>
                <a:srgbClr val="C0C0C0"/>
              </a:highlight>
              <a:latin typeface="+mn-lt"/>
            </a:endParaRPr>
          </a:p>
        </p:txBody>
      </p:sp>
      <p:sp>
        <p:nvSpPr>
          <p:cNvPr id="3" name="Rezervirano mjesto za sadržaj 2">
            <a:extLst>
              <a:ext uri="{FF2B5EF4-FFF2-40B4-BE49-F238E27FC236}">
                <a16:creationId xmlns:a16="http://schemas.microsoft.com/office/drawing/2014/main" id="{8B1D48E0-8EC9-4384-8195-C2604FCDF020}"/>
              </a:ext>
            </a:extLst>
          </p:cNvPr>
          <p:cNvSpPr>
            <a:spLocks noGrp="1"/>
          </p:cNvSpPr>
          <p:nvPr>
            <p:ph idx="1"/>
          </p:nvPr>
        </p:nvSpPr>
        <p:spPr>
          <a:xfrm>
            <a:off x="6096000" y="1648869"/>
            <a:ext cx="4702848" cy="3560260"/>
          </a:xfrm>
        </p:spPr>
        <p:txBody>
          <a:bodyPr rtlCol="0" anchor="ctr">
            <a:normAutofit/>
          </a:bodyPr>
          <a:lstStyle/>
          <a:p>
            <a:pPr>
              <a:spcAft>
                <a:spcPts val="800"/>
              </a:spcAft>
            </a:pPr>
            <a:r>
              <a:rPr lang="hr-HR" sz="2000" kern="100" dirty="0">
                <a:effectLst/>
                <a:latin typeface="Calibri" panose="020F0502020204030204" pitchFamily="34" charset="0"/>
                <a:ea typeface="Calibri" panose="020F0502020204030204" pitchFamily="34" charset="0"/>
                <a:cs typeface="Times New Roman" panose="02020603050405020304" pitchFamily="18" charset="0"/>
              </a:rPr>
              <a:t>Prosječan sjevernoamerički potrošač vidi ili čuje približno 3000 različitih poruka svakog dana. Zato imamo sve snažnije obrambene mehanizme da ih blokiramo filtriramo i čujemo samo one koji su nam razumljive i vjerodostojne.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hr-HR" sz="2000" kern="100" dirty="0">
                <a:effectLst/>
                <a:latin typeface="Calibri" panose="020F0502020204030204" pitchFamily="34" charset="0"/>
                <a:ea typeface="Calibri" panose="020F0502020204030204" pitchFamily="34" charset="0"/>
                <a:cs typeface="Times New Roman" panose="02020603050405020304" pitchFamily="18" charset="0"/>
              </a:rPr>
              <a:t>Broju od 3000 poruka treba dodati još otprilike 130 poruka koje uredski radnici šalju i primaju svakog dana.</a:t>
            </a:r>
          </a:p>
        </p:txBody>
      </p:sp>
      <p:pic>
        <p:nvPicPr>
          <p:cNvPr id="2" name="Picture 1" descr="A blue and red text on a black background&#10;&#10;AI-generated content may be incorrect.">
            <a:extLst>
              <a:ext uri="{FF2B5EF4-FFF2-40B4-BE49-F238E27FC236}">
                <a16:creationId xmlns:a16="http://schemas.microsoft.com/office/drawing/2014/main" id="{C3B46198-77F9-F66A-A045-C53102C54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4230356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EA9A6-D6B7-FAA2-7DE8-935B5065664D}"/>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2EB37F53-C5EF-53A9-50F1-FE8F8537E598}"/>
              </a:ext>
            </a:extLst>
          </p:cNvPr>
          <p:cNvSpPr>
            <a:spLocks noGrp="1"/>
          </p:cNvSpPr>
          <p:nvPr>
            <p:ph type="title"/>
          </p:nvPr>
        </p:nvSpPr>
        <p:spPr>
          <a:xfrm>
            <a:off x="1405408" y="1956137"/>
            <a:ext cx="2114038" cy="1224501"/>
          </a:xfrm>
        </p:spPr>
        <p:txBody>
          <a:bodyPr anchor="t">
            <a:normAutofit/>
          </a:bodyPr>
          <a:lstStyle/>
          <a:p>
            <a:r>
              <a:rPr lang="en-US" sz="4000" b="1" noProof="0" dirty="0">
                <a:latin typeface="+mn-lt"/>
              </a:rPr>
              <a:t>SADRŽAJ PORUKE</a:t>
            </a:r>
            <a:endParaRPr lang="hr-HR" sz="4000" b="1" noProof="0" dirty="0">
              <a:highlight>
                <a:srgbClr val="C0C0C0"/>
              </a:highlight>
              <a:latin typeface="+mn-lt"/>
            </a:endParaRPr>
          </a:p>
        </p:txBody>
      </p:sp>
      <p:sp>
        <p:nvSpPr>
          <p:cNvPr id="3" name="Rezervirano mjesto za sadržaj 2">
            <a:extLst>
              <a:ext uri="{FF2B5EF4-FFF2-40B4-BE49-F238E27FC236}">
                <a16:creationId xmlns:a16="http://schemas.microsoft.com/office/drawing/2014/main" id="{952BD69B-4419-B5C9-0178-64BB558D4EFD}"/>
              </a:ext>
            </a:extLst>
          </p:cNvPr>
          <p:cNvSpPr>
            <a:spLocks noGrp="1"/>
          </p:cNvSpPr>
          <p:nvPr>
            <p:ph idx="1"/>
          </p:nvPr>
        </p:nvSpPr>
        <p:spPr>
          <a:xfrm>
            <a:off x="6044305" y="1278775"/>
            <a:ext cx="5542387" cy="4300447"/>
          </a:xfrm>
        </p:spPr>
        <p:txBody>
          <a:bodyPr rtlCol="0" anchor="t">
            <a:normAutofit lnSpcReduction="10000"/>
          </a:bodyPr>
          <a:lstStyle/>
          <a:p>
            <a:pPr>
              <a:spcAft>
                <a:spcPts val="800"/>
              </a:spcAft>
            </a:pPr>
            <a:r>
              <a:rPr lang="hr-HR" sz="2000" noProof="0" dirty="0"/>
              <a:t>Otvoren sadržaj – jasan i jednostavno prenesen osnovni sadržaj poruke i zahtjev, apel prema </a:t>
            </a:r>
            <a:r>
              <a:rPr lang="hr-HR" sz="2000" noProof="0" dirty="0" err="1"/>
              <a:t>sugovo</a:t>
            </a:r>
            <a:r>
              <a:rPr lang="en-US" sz="2000" noProof="0" dirty="0"/>
              <a:t>r</a:t>
            </a:r>
            <a:r>
              <a:rPr lang="hr-HR" sz="2000" noProof="0" dirty="0" err="1"/>
              <a:t>niku</a:t>
            </a:r>
            <a:endParaRPr lang="hr-HR" sz="2000" noProof="0" dirty="0"/>
          </a:p>
          <a:p>
            <a:pPr>
              <a:spcAft>
                <a:spcPts val="800"/>
              </a:spcAft>
            </a:pPr>
            <a:r>
              <a:rPr lang="hr-HR" sz="2000" noProof="0" dirty="0"/>
              <a:t>Skriveni sadržaj poruke - podtekst poruke najčešće nije izrečen riječima, već neverbalno, gestama, tonom glasa, pogledom, stavom tijela</a:t>
            </a:r>
          </a:p>
          <a:p>
            <a:pPr lvl="1">
              <a:spcAft>
                <a:spcPts val="800"/>
              </a:spcAft>
            </a:pPr>
            <a:r>
              <a:rPr lang="hr-HR" sz="2000" noProof="0" dirty="0"/>
              <a:t>Poruka može govoriti o nama samima (kakvi smo, do čega nam je stalo, kakve su nam namjere, što želimo, kako se osjećamo)</a:t>
            </a:r>
          </a:p>
          <a:p>
            <a:pPr lvl="1">
              <a:spcAft>
                <a:spcPts val="800"/>
              </a:spcAft>
            </a:pPr>
            <a:r>
              <a:rPr lang="hr-HR" sz="2000" noProof="0" dirty="0"/>
              <a:t>Poruka može govoriti kakav je za nas sugovornik (kakvim ga smatramo). </a:t>
            </a:r>
          </a:p>
          <a:p>
            <a:pPr lvl="1">
              <a:spcAft>
                <a:spcPts val="800"/>
              </a:spcAft>
            </a:pPr>
            <a:r>
              <a:rPr lang="hr-HR" sz="2000" noProof="0" dirty="0"/>
              <a:t>Poruka može govoriti kakav je naš odnos sa sugovornikom. </a:t>
            </a:r>
            <a:endParaRPr lang="hr-HR" sz="1700" dirty="0"/>
          </a:p>
        </p:txBody>
      </p:sp>
      <p:pic>
        <p:nvPicPr>
          <p:cNvPr id="2" name="Picture 1" descr="A blue and red text on a black background&#10;&#10;AI-generated content may be incorrect.">
            <a:extLst>
              <a:ext uri="{FF2B5EF4-FFF2-40B4-BE49-F238E27FC236}">
                <a16:creationId xmlns:a16="http://schemas.microsoft.com/office/drawing/2014/main" id="{E4A0E519-4384-DA5E-8875-B5A0382DE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2981486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F7F56-8E8F-8A9B-F180-78D037654C25}"/>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AA0C1DF8-6BD9-2267-04DE-7AA0FD4A920A}"/>
              </a:ext>
            </a:extLst>
          </p:cNvPr>
          <p:cNvSpPr>
            <a:spLocks noGrp="1"/>
          </p:cNvSpPr>
          <p:nvPr>
            <p:ph type="title"/>
          </p:nvPr>
        </p:nvSpPr>
        <p:spPr>
          <a:xfrm>
            <a:off x="932832" y="1649222"/>
            <a:ext cx="3796306" cy="2690949"/>
          </a:xfrm>
        </p:spPr>
        <p:txBody>
          <a:bodyPr anchor="t">
            <a:normAutofit/>
          </a:bodyPr>
          <a:lstStyle/>
          <a:p>
            <a:r>
              <a:rPr lang="en-US" sz="4000" b="1" noProof="0" dirty="0">
                <a:latin typeface="+mn-lt"/>
              </a:rPr>
              <a:t>PORUKA JE SLIKA. PAMTLJIVA SLIKA!</a:t>
            </a:r>
            <a:endParaRPr lang="hr-HR" sz="4000" b="1" noProof="0" dirty="0">
              <a:highlight>
                <a:srgbClr val="C0C0C0"/>
              </a:highlight>
              <a:latin typeface="+mn-lt"/>
            </a:endParaRPr>
          </a:p>
        </p:txBody>
      </p:sp>
      <p:sp>
        <p:nvSpPr>
          <p:cNvPr id="3" name="Rezervirano mjesto za sadržaj 2">
            <a:extLst>
              <a:ext uri="{FF2B5EF4-FFF2-40B4-BE49-F238E27FC236}">
                <a16:creationId xmlns:a16="http://schemas.microsoft.com/office/drawing/2014/main" id="{983824BF-B984-D6DC-F84C-1CB9898274B7}"/>
              </a:ext>
            </a:extLst>
          </p:cNvPr>
          <p:cNvSpPr>
            <a:spLocks noGrp="1"/>
          </p:cNvSpPr>
          <p:nvPr>
            <p:ph idx="1"/>
          </p:nvPr>
        </p:nvSpPr>
        <p:spPr>
          <a:xfrm>
            <a:off x="6096000" y="1798982"/>
            <a:ext cx="2358697" cy="3260036"/>
          </a:xfrm>
        </p:spPr>
        <p:txBody>
          <a:bodyPr rtlCol="0" anchor="t">
            <a:normAutofit/>
          </a:bodyPr>
          <a:lstStyle/>
          <a:p>
            <a:pPr marL="0" indent="0">
              <a:buNone/>
            </a:pPr>
            <a:r>
              <a:rPr lang="hr-HR" sz="2000" dirty="0"/>
              <a:t>Cilj poruke je</a:t>
            </a:r>
            <a:r>
              <a:rPr lang="en-US" sz="2000" dirty="0"/>
              <a:t>:</a:t>
            </a:r>
            <a:br>
              <a:rPr lang="hr-HR" sz="2000" dirty="0"/>
            </a:br>
            <a:endParaRPr lang="hr-HR" sz="2000" dirty="0"/>
          </a:p>
          <a:p>
            <a:pPr>
              <a:buFont typeface="Wingdings" panose="05000000000000000000" pitchFamily="2" charset="2"/>
              <a:buChar char="ü"/>
            </a:pPr>
            <a:r>
              <a:rPr lang="hr-HR" sz="2000" dirty="0"/>
              <a:t> informirati</a:t>
            </a:r>
          </a:p>
          <a:p>
            <a:pPr>
              <a:buFont typeface="Wingdings" panose="05000000000000000000" pitchFamily="2" charset="2"/>
              <a:buChar char="ü"/>
            </a:pPr>
            <a:r>
              <a:rPr lang="hr-HR" sz="2000" dirty="0"/>
              <a:t> diferencirati</a:t>
            </a:r>
          </a:p>
          <a:p>
            <a:pPr>
              <a:buFont typeface="Wingdings" panose="05000000000000000000" pitchFamily="2" charset="2"/>
              <a:buChar char="ü"/>
            </a:pPr>
            <a:r>
              <a:rPr lang="hr-HR" sz="2000" dirty="0"/>
              <a:t> naglasiti</a:t>
            </a:r>
          </a:p>
          <a:p>
            <a:pPr>
              <a:buFont typeface="Wingdings" panose="05000000000000000000" pitchFamily="2" charset="2"/>
              <a:buChar char="ü"/>
            </a:pPr>
            <a:r>
              <a:rPr lang="hr-HR" sz="2000" dirty="0"/>
              <a:t> sakriti</a:t>
            </a:r>
          </a:p>
          <a:p>
            <a:pPr>
              <a:buFont typeface="Wingdings" panose="05000000000000000000" pitchFamily="2" charset="2"/>
              <a:buChar char="ü"/>
            </a:pPr>
            <a:r>
              <a:rPr lang="hr-HR" sz="2000" dirty="0"/>
              <a:t> motivirati</a:t>
            </a:r>
          </a:p>
          <a:p>
            <a:pPr>
              <a:buFont typeface="Wingdings" panose="05000000000000000000" pitchFamily="2" charset="2"/>
              <a:buChar char="ü"/>
            </a:pPr>
            <a:r>
              <a:rPr lang="hr-HR" sz="2000" dirty="0"/>
              <a:t> mobilizirati.</a:t>
            </a:r>
          </a:p>
        </p:txBody>
      </p:sp>
      <p:pic>
        <p:nvPicPr>
          <p:cNvPr id="2" name="Picture 1" descr="A blue and red text on a black background&#10;&#10;AI-generated content may be incorrect.">
            <a:extLst>
              <a:ext uri="{FF2B5EF4-FFF2-40B4-BE49-F238E27FC236}">
                <a16:creationId xmlns:a16="http://schemas.microsoft.com/office/drawing/2014/main" id="{1F7D1355-B972-B05E-AFE6-2C68F2892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3551305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56A718B-0C00-4489-B324-3739511A3FED}"/>
              </a:ext>
            </a:extLst>
          </p:cNvPr>
          <p:cNvSpPr>
            <a:spLocks noGrp="1"/>
          </p:cNvSpPr>
          <p:nvPr>
            <p:ph type="title"/>
          </p:nvPr>
        </p:nvSpPr>
        <p:spPr>
          <a:xfrm>
            <a:off x="294081" y="412273"/>
            <a:ext cx="9984615" cy="1597228"/>
          </a:xfrm>
        </p:spPr>
        <p:txBody>
          <a:bodyPr>
            <a:normAutofit/>
          </a:bodyPr>
          <a:lstStyle/>
          <a:p>
            <a:r>
              <a:rPr lang="hr-HR" sz="4000" b="1" dirty="0">
                <a:latin typeface="+mn-lt"/>
              </a:rPr>
              <a:t>SVAKA PORUKA IMA SVOJ</a:t>
            </a:r>
          </a:p>
        </p:txBody>
      </p:sp>
      <p:graphicFrame>
        <p:nvGraphicFramePr>
          <p:cNvPr id="5" name="Rezervirano mjesto sadržaja 2">
            <a:extLst>
              <a:ext uri="{FF2B5EF4-FFF2-40B4-BE49-F238E27FC236}">
                <a16:creationId xmlns:a16="http://schemas.microsoft.com/office/drawing/2014/main" id="{881923E9-4056-73C6-9804-704C5861A5DE}"/>
              </a:ext>
            </a:extLst>
          </p:cNvPr>
          <p:cNvGraphicFramePr>
            <a:graphicFrameLocks noGrp="1"/>
          </p:cNvGraphicFramePr>
          <p:nvPr>
            <p:ph idx="1"/>
            <p:extLst>
              <p:ext uri="{D42A27DB-BD31-4B8C-83A1-F6EECF244321}">
                <p14:modId xmlns:p14="http://schemas.microsoft.com/office/powerpoint/2010/main" val="1811381040"/>
              </p:ext>
            </p:extLst>
          </p:nvPr>
        </p:nvGraphicFramePr>
        <p:xfrm>
          <a:off x="6096000" y="2064901"/>
          <a:ext cx="4428236" cy="2728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blue and red text on a black background&#10;&#10;AI-generated content may be incorrect.">
            <a:extLst>
              <a:ext uri="{FF2B5EF4-FFF2-40B4-BE49-F238E27FC236}">
                <a16:creationId xmlns:a16="http://schemas.microsoft.com/office/drawing/2014/main" id="{F6C9D3BB-3AE5-D6A9-66CF-CE784387EC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4198898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7304-F259-9E4D-BD88-4139C1E5404E}"/>
              </a:ext>
            </a:extLst>
          </p:cNvPr>
          <p:cNvSpPr>
            <a:spLocks noGrp="1"/>
          </p:cNvSpPr>
          <p:nvPr>
            <p:ph type="title"/>
          </p:nvPr>
        </p:nvSpPr>
        <p:spPr>
          <a:xfrm>
            <a:off x="453842" y="550131"/>
            <a:ext cx="9983651" cy="1618489"/>
          </a:xfrm>
        </p:spPr>
        <p:txBody>
          <a:bodyPr anchor="ctr">
            <a:normAutofit/>
          </a:bodyPr>
          <a:lstStyle/>
          <a:p>
            <a:r>
              <a:rPr lang="en-US" sz="4000" b="1" dirty="0">
                <a:latin typeface="+mn-lt"/>
              </a:rPr>
              <a:t>STRUKTURA PORUKE: IZJAVA I ARGUMENTACIJA</a:t>
            </a:r>
          </a:p>
        </p:txBody>
      </p:sp>
      <p:sp>
        <p:nvSpPr>
          <p:cNvPr id="3" name="Content Placeholder 2">
            <a:extLst>
              <a:ext uri="{FF2B5EF4-FFF2-40B4-BE49-F238E27FC236}">
                <a16:creationId xmlns:a16="http://schemas.microsoft.com/office/drawing/2014/main" id="{458254BD-D908-22EB-2DC0-A4E027AECB75}"/>
              </a:ext>
            </a:extLst>
          </p:cNvPr>
          <p:cNvSpPr>
            <a:spLocks noGrp="1"/>
          </p:cNvSpPr>
          <p:nvPr>
            <p:ph idx="1"/>
          </p:nvPr>
        </p:nvSpPr>
        <p:spPr>
          <a:xfrm>
            <a:off x="2573352" y="2484495"/>
            <a:ext cx="6507038" cy="2103463"/>
          </a:xfrm>
        </p:spPr>
        <p:txBody>
          <a:bodyPr anchor="t">
            <a:normAutofit/>
          </a:bodyPr>
          <a:lstStyle/>
          <a:p>
            <a:pPr marL="0" indent="0">
              <a:buNone/>
            </a:pPr>
            <a:r>
              <a:rPr lang="hr-HR" sz="2000" noProof="0" dirty="0"/>
              <a:t>Tzv. udar i razrada.</a:t>
            </a:r>
          </a:p>
          <a:p>
            <a:pPr marL="0" indent="0">
              <a:buNone/>
            </a:pPr>
            <a:endParaRPr lang="hr-HR" sz="2000" noProof="0" dirty="0"/>
          </a:p>
          <a:p>
            <a:pPr>
              <a:buFont typeface="Wingdings" pitchFamily="2" charset="2"/>
              <a:buChar char="ü"/>
            </a:pPr>
            <a:r>
              <a:rPr lang="hr-HR" sz="2000" noProof="0" dirty="0"/>
              <a:t> IZJAVA (STATEMENT) pobuđuje emociju i zainteresira</a:t>
            </a:r>
          </a:p>
          <a:p>
            <a:pPr>
              <a:buFont typeface="Wingdings" pitchFamily="2" charset="2"/>
              <a:buChar char="ü"/>
            </a:pPr>
            <a:r>
              <a:rPr lang="hr-HR" sz="2000" noProof="0" dirty="0"/>
              <a:t> argumentacija učvršćuje poruku i čini je kredibilnom</a:t>
            </a:r>
          </a:p>
          <a:p>
            <a:pPr>
              <a:buFont typeface="Wingdings" pitchFamily="2" charset="2"/>
              <a:buChar char="ü"/>
            </a:pPr>
            <a:r>
              <a:rPr lang="hr-HR" sz="2000" noProof="0" dirty="0"/>
              <a:t> oboje valja plasirati na kratak, razumljiv i koncizan način</a:t>
            </a:r>
            <a:r>
              <a:rPr lang="en-US" sz="2000" noProof="0" dirty="0"/>
              <a:t>!</a:t>
            </a:r>
            <a:endParaRPr lang="hr-HR" sz="2000" noProof="0" dirty="0"/>
          </a:p>
        </p:txBody>
      </p:sp>
      <p:pic>
        <p:nvPicPr>
          <p:cNvPr id="4" name="Picture 3" descr="A blue and red text on a black background&#10;&#10;AI-generated content may be incorrect.">
            <a:extLst>
              <a:ext uri="{FF2B5EF4-FFF2-40B4-BE49-F238E27FC236}">
                <a16:creationId xmlns:a16="http://schemas.microsoft.com/office/drawing/2014/main" id="{DB637201-FE73-4B9C-4D17-D7FCDA38C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373229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18" y="212143"/>
            <a:ext cx="10979573" cy="1325563"/>
          </a:xfrm>
        </p:spPr>
        <p:txBody>
          <a:bodyPr/>
          <a:lstStyle/>
          <a:p>
            <a:r>
              <a:rPr lang="hr-HR" sz="4400" b="1" noProof="0" dirty="0">
                <a:latin typeface="+mn-lt"/>
              </a:rPr>
              <a:t>SADRŽAJ</a:t>
            </a:r>
            <a:endParaRPr lang="hr-HR" dirty="0"/>
          </a:p>
        </p:txBody>
      </p:sp>
      <p:sp>
        <p:nvSpPr>
          <p:cNvPr id="3" name="Content Placeholder 2"/>
          <p:cNvSpPr>
            <a:spLocks noGrp="1"/>
          </p:cNvSpPr>
          <p:nvPr>
            <p:ph idx="1"/>
          </p:nvPr>
        </p:nvSpPr>
        <p:spPr/>
        <p:txBody>
          <a:bodyPr>
            <a:normAutofit/>
          </a:bodyPr>
          <a:lstStyle/>
          <a:p>
            <a:r>
              <a:rPr lang="pl-PL" sz="2000" dirty="0"/>
              <a:t>FUNKCIJE, VAŽNOST I NAČELA INTERNE KOMUNIKACIJE</a:t>
            </a:r>
          </a:p>
          <a:p>
            <a:r>
              <a:rPr lang="hr-HR" sz="2000" dirty="0"/>
              <a:t>PERSPEKTIVA UPRAVE</a:t>
            </a:r>
          </a:p>
          <a:p>
            <a:r>
              <a:rPr lang="hr-HR" sz="2000" dirty="0"/>
              <a:t>PERSPEKTIVA RADNIKA</a:t>
            </a:r>
          </a:p>
          <a:p>
            <a:r>
              <a:rPr lang="hr-HR" sz="2000" dirty="0"/>
              <a:t>MISIJA I VIZIJA</a:t>
            </a:r>
          </a:p>
          <a:p>
            <a:r>
              <a:rPr lang="hr-HR" sz="2000" dirty="0"/>
              <a:t>KAKO MOTIVIRATI RADNIKE NA KOMUNIKACIJU?</a:t>
            </a:r>
          </a:p>
          <a:p>
            <a:r>
              <a:rPr lang="hr-HR" sz="2000" dirty="0"/>
              <a:t>PORUKA</a:t>
            </a:r>
          </a:p>
          <a:p>
            <a:r>
              <a:rPr lang="hr-HR" sz="2000" dirty="0"/>
              <a:t>KAKO POBOLJŠATI INFORMIRANJE</a:t>
            </a:r>
          </a:p>
          <a:p>
            <a:r>
              <a:rPr lang="hr-HR" sz="2000" dirty="0"/>
              <a:t>ALATI ZA INTERNU KOMUNIKACIJU</a:t>
            </a:r>
          </a:p>
          <a:p>
            <a:r>
              <a:rPr lang="hr-HR" sz="2000" dirty="0"/>
              <a:t>UPITNIK ZA MJERENJE ZADOVOLJSTVA INTERNOM KOMUNIKACIJOM </a:t>
            </a:r>
          </a:p>
        </p:txBody>
      </p:sp>
      <p:sp>
        <p:nvSpPr>
          <p:cNvPr id="6" name="Slide Number Placeholder 5"/>
          <p:cNvSpPr>
            <a:spLocks noGrp="1"/>
          </p:cNvSpPr>
          <p:nvPr>
            <p:ph type="sldNum" sz="quarter" idx="12"/>
          </p:nvPr>
        </p:nvSpPr>
        <p:spPr/>
        <p:txBody>
          <a:bodyPr/>
          <a:lstStyle/>
          <a:p>
            <a:fld id="{BE7A75EC-5D77-419F-9641-2226494547CD}" type="slidenum">
              <a:rPr lang="hr-HR" smtClean="0"/>
              <a:t>2</a:t>
            </a:fld>
            <a:endParaRPr lang="hr-HR"/>
          </a:p>
        </p:txBody>
      </p:sp>
      <p:pic>
        <p:nvPicPr>
          <p:cNvPr id="8" name="Picture 7" descr="A blue and red text on a black background&#10;&#10;AI-generated content may be incorrect.">
            <a:extLst>
              <a:ext uri="{FF2B5EF4-FFF2-40B4-BE49-F238E27FC236}">
                <a16:creationId xmlns:a16="http://schemas.microsoft.com/office/drawing/2014/main" id="{2DEC22E9-15AE-DFF9-650B-E87F589D5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71960158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B7E9DF-65CF-4A4D-8D16-E91A796A25B3}"/>
              </a:ext>
            </a:extLst>
          </p:cNvPr>
          <p:cNvSpPr>
            <a:spLocks noGrp="1"/>
          </p:cNvSpPr>
          <p:nvPr>
            <p:ph type="title"/>
          </p:nvPr>
        </p:nvSpPr>
        <p:spPr>
          <a:xfrm>
            <a:off x="509561" y="2452595"/>
            <a:ext cx="3815948" cy="1984615"/>
          </a:xfrm>
        </p:spPr>
        <p:txBody>
          <a:bodyPr anchor="ctr">
            <a:normAutofit/>
          </a:bodyPr>
          <a:lstStyle/>
          <a:p>
            <a:r>
              <a:rPr lang="hr-HR" sz="4000" b="1" dirty="0">
                <a:latin typeface="+mn-lt"/>
              </a:rPr>
              <a:t>DOBRA PORUKA</a:t>
            </a:r>
          </a:p>
        </p:txBody>
      </p:sp>
      <p:sp>
        <p:nvSpPr>
          <p:cNvPr id="3" name="Rezervirano mjesto sadržaja 2">
            <a:extLst>
              <a:ext uri="{FF2B5EF4-FFF2-40B4-BE49-F238E27FC236}">
                <a16:creationId xmlns:a16="http://schemas.microsoft.com/office/drawing/2014/main" id="{68E2B89D-3211-4BB3-BC0D-D18A51B8EB94}"/>
              </a:ext>
            </a:extLst>
          </p:cNvPr>
          <p:cNvSpPr>
            <a:spLocks noGrp="1"/>
          </p:cNvSpPr>
          <p:nvPr>
            <p:ph idx="1"/>
          </p:nvPr>
        </p:nvSpPr>
        <p:spPr>
          <a:xfrm>
            <a:off x="6096000" y="1929941"/>
            <a:ext cx="4816049" cy="2998118"/>
          </a:xfrm>
        </p:spPr>
        <p:txBody>
          <a:bodyPr anchor="ctr">
            <a:normAutofit/>
          </a:bodyPr>
          <a:lstStyle/>
          <a:p>
            <a:pPr>
              <a:buFont typeface="Wingdings" panose="05000000000000000000" pitchFamily="2" charset="2"/>
              <a:buChar char="ü"/>
            </a:pPr>
            <a:r>
              <a:rPr lang="hr-HR" sz="2000" dirty="0"/>
              <a:t> plasirana je onima koji ju trebaju primiti</a:t>
            </a:r>
          </a:p>
          <a:p>
            <a:pPr>
              <a:buFont typeface="Wingdings" panose="05000000000000000000" pitchFamily="2" charset="2"/>
              <a:buChar char="ü"/>
            </a:pPr>
            <a:r>
              <a:rPr lang="hr-HR" sz="2000" dirty="0"/>
              <a:t> dobro je tempirana</a:t>
            </a:r>
          </a:p>
          <a:p>
            <a:pPr>
              <a:buFont typeface="Wingdings" panose="05000000000000000000" pitchFamily="2" charset="2"/>
              <a:buChar char="ü"/>
            </a:pPr>
            <a:r>
              <a:rPr lang="hr-HR" sz="2000" dirty="0"/>
              <a:t> razumljiva je</a:t>
            </a:r>
          </a:p>
          <a:p>
            <a:pPr>
              <a:buFont typeface="Wingdings" panose="05000000000000000000" pitchFamily="2" charset="2"/>
              <a:buChar char="ü"/>
            </a:pPr>
            <a:r>
              <a:rPr lang="hr-HR" sz="2000" dirty="0"/>
              <a:t> relevantna je</a:t>
            </a:r>
          </a:p>
          <a:p>
            <a:pPr>
              <a:buFont typeface="Wingdings" panose="05000000000000000000" pitchFamily="2" charset="2"/>
              <a:buChar char="ü"/>
            </a:pPr>
            <a:r>
              <a:rPr lang="hr-HR" sz="2000" dirty="0"/>
              <a:t> pamtljiva je</a:t>
            </a:r>
          </a:p>
          <a:p>
            <a:pPr>
              <a:buFont typeface="Wingdings" panose="05000000000000000000" pitchFamily="2" charset="2"/>
              <a:buChar char="ü"/>
            </a:pPr>
            <a:r>
              <a:rPr lang="hr-HR" sz="2000" dirty="0"/>
              <a:t> pobuđuje EMOCIJU.</a:t>
            </a:r>
          </a:p>
        </p:txBody>
      </p:sp>
      <p:pic>
        <p:nvPicPr>
          <p:cNvPr id="4" name="Picture 3" descr="A blue and red text on a black background&#10;&#10;AI-generated content may be incorrect.">
            <a:extLst>
              <a:ext uri="{FF2B5EF4-FFF2-40B4-BE49-F238E27FC236}">
                <a16:creationId xmlns:a16="http://schemas.microsoft.com/office/drawing/2014/main" id="{D18F1861-0629-7ACE-D79D-5097CD8CF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4201050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088B80-D1DC-4D09-9E5C-BF4870499841}"/>
              </a:ext>
            </a:extLst>
          </p:cNvPr>
          <p:cNvSpPr>
            <a:spLocks noGrp="1"/>
          </p:cNvSpPr>
          <p:nvPr>
            <p:ph type="title"/>
          </p:nvPr>
        </p:nvSpPr>
        <p:spPr>
          <a:xfrm>
            <a:off x="484511" y="3116305"/>
            <a:ext cx="3266977" cy="993913"/>
          </a:xfrm>
        </p:spPr>
        <p:txBody>
          <a:bodyPr anchor="t">
            <a:normAutofit/>
          </a:bodyPr>
          <a:lstStyle/>
          <a:p>
            <a:r>
              <a:rPr lang="hr-HR" sz="4000" b="1" dirty="0">
                <a:latin typeface="+mn-lt"/>
              </a:rPr>
              <a:t>LOŠA PORUKA</a:t>
            </a:r>
          </a:p>
        </p:txBody>
      </p:sp>
      <p:sp>
        <p:nvSpPr>
          <p:cNvPr id="3" name="Rezervirano mjesto sadržaja 2">
            <a:extLst>
              <a:ext uri="{FF2B5EF4-FFF2-40B4-BE49-F238E27FC236}">
                <a16:creationId xmlns:a16="http://schemas.microsoft.com/office/drawing/2014/main" id="{1AB4DF5F-C48B-4109-91AB-20BDF758018C}"/>
              </a:ext>
            </a:extLst>
          </p:cNvPr>
          <p:cNvSpPr>
            <a:spLocks noGrp="1"/>
          </p:cNvSpPr>
          <p:nvPr>
            <p:ph idx="1"/>
          </p:nvPr>
        </p:nvSpPr>
        <p:spPr>
          <a:xfrm>
            <a:off x="6096000" y="2152815"/>
            <a:ext cx="5562600" cy="2552370"/>
          </a:xfrm>
        </p:spPr>
        <p:txBody>
          <a:bodyPr anchor="t">
            <a:normAutofit/>
          </a:bodyPr>
          <a:lstStyle/>
          <a:p>
            <a:pPr>
              <a:buFont typeface="Wingdings" panose="05000000000000000000" pitchFamily="2" charset="2"/>
              <a:buChar char="ü"/>
            </a:pPr>
            <a:r>
              <a:rPr lang="hr-HR" sz="2000" dirty="0"/>
              <a:t> </a:t>
            </a:r>
            <a:r>
              <a:rPr lang="hr-HR" sz="2000" noProof="0" dirty="0"/>
              <a:t>nejasna</a:t>
            </a:r>
          </a:p>
          <a:p>
            <a:pPr>
              <a:buFont typeface="Wingdings" panose="05000000000000000000" pitchFamily="2" charset="2"/>
              <a:buChar char="ü"/>
            </a:pPr>
            <a:r>
              <a:rPr lang="hr-HR" sz="2000" noProof="0" dirty="0"/>
              <a:t>promašuje ciljnu skupinu</a:t>
            </a:r>
          </a:p>
          <a:p>
            <a:pPr>
              <a:buFont typeface="Wingdings" panose="05000000000000000000" pitchFamily="2" charset="2"/>
              <a:buChar char="ü"/>
            </a:pPr>
            <a:r>
              <a:rPr lang="hr-HR" sz="2000" noProof="0" dirty="0"/>
              <a:t> nerazumljiva je</a:t>
            </a:r>
          </a:p>
          <a:p>
            <a:pPr>
              <a:buFont typeface="Wingdings" panose="05000000000000000000" pitchFamily="2" charset="2"/>
              <a:buChar char="ü"/>
            </a:pPr>
            <a:r>
              <a:rPr lang="hr-HR" sz="2000" noProof="0" dirty="0"/>
              <a:t> nerelevantna je</a:t>
            </a:r>
          </a:p>
          <a:p>
            <a:pPr>
              <a:buFont typeface="Wingdings" panose="05000000000000000000" pitchFamily="2" charset="2"/>
              <a:buChar char="ü"/>
            </a:pPr>
            <a:r>
              <a:rPr lang="hr-HR" sz="2000" noProof="0" dirty="0"/>
              <a:t> ne izaziva emociju</a:t>
            </a:r>
          </a:p>
          <a:p>
            <a:pPr>
              <a:buFont typeface="Wingdings" panose="05000000000000000000" pitchFamily="2" charset="2"/>
              <a:buChar char="ü"/>
            </a:pPr>
            <a:r>
              <a:rPr lang="hr-HR" sz="2000" noProof="0" dirty="0"/>
              <a:t> može prouzročiti neželjene posljedice</a:t>
            </a:r>
            <a:r>
              <a:rPr lang="hr-HR" sz="2000" dirty="0"/>
              <a:t>.</a:t>
            </a:r>
          </a:p>
        </p:txBody>
      </p:sp>
      <p:pic>
        <p:nvPicPr>
          <p:cNvPr id="4" name="Picture 3" descr="A blue and red text on a black background&#10;&#10;AI-generated content may be incorrect.">
            <a:extLst>
              <a:ext uri="{FF2B5EF4-FFF2-40B4-BE49-F238E27FC236}">
                <a16:creationId xmlns:a16="http://schemas.microsoft.com/office/drawing/2014/main" id="{7C6C1D35-74BE-FF23-7DA6-FE8028863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545686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77827-47D7-E467-4F52-2FD2551BBDC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11EE00F-6E27-C834-A676-5D021EDE8D55}"/>
              </a:ext>
            </a:extLst>
          </p:cNvPr>
          <p:cNvSpPr>
            <a:spLocks noGrp="1"/>
          </p:cNvSpPr>
          <p:nvPr>
            <p:ph type="title"/>
          </p:nvPr>
        </p:nvSpPr>
        <p:spPr>
          <a:xfrm>
            <a:off x="485708" y="2977381"/>
            <a:ext cx="1804267" cy="903237"/>
          </a:xfrm>
        </p:spPr>
        <p:txBody>
          <a:bodyPr anchor="ctr">
            <a:normAutofit/>
          </a:bodyPr>
          <a:lstStyle/>
          <a:p>
            <a:r>
              <a:rPr lang="hr-HR" sz="4000" b="1" dirty="0">
                <a:latin typeface="+mn-lt"/>
              </a:rPr>
              <a:t>VJEŽBA</a:t>
            </a:r>
          </a:p>
        </p:txBody>
      </p:sp>
      <p:sp>
        <p:nvSpPr>
          <p:cNvPr id="3" name="Rezervirano mjesto sadržaja 2">
            <a:extLst>
              <a:ext uri="{FF2B5EF4-FFF2-40B4-BE49-F238E27FC236}">
                <a16:creationId xmlns:a16="http://schemas.microsoft.com/office/drawing/2014/main" id="{75B99B4B-22F1-D683-3FC6-058447C4E1D3}"/>
              </a:ext>
            </a:extLst>
          </p:cNvPr>
          <p:cNvSpPr>
            <a:spLocks noGrp="1"/>
          </p:cNvSpPr>
          <p:nvPr>
            <p:ph idx="1"/>
          </p:nvPr>
        </p:nvSpPr>
        <p:spPr>
          <a:xfrm>
            <a:off x="6096000" y="332692"/>
            <a:ext cx="5320147" cy="5289378"/>
          </a:xfrm>
        </p:spPr>
        <p:txBody>
          <a:bodyPr anchor="ctr">
            <a:normAutofit/>
          </a:bodyPr>
          <a:lstStyle/>
          <a:p>
            <a:pPr>
              <a:buFont typeface="Wingdings" panose="05000000000000000000" pitchFamily="2" charset="2"/>
              <a:buChar char="ü"/>
            </a:pPr>
            <a:r>
              <a:rPr lang="hr-HR" sz="2000" noProof="0" dirty="0"/>
              <a:t> Napisati vijest za članove temeljem ovih informacija: </a:t>
            </a:r>
          </a:p>
          <a:p>
            <a:pPr>
              <a:buFont typeface="Wingdings" panose="05000000000000000000" pitchFamily="2" charset="2"/>
              <a:buChar char="ü"/>
            </a:pPr>
            <a:r>
              <a:rPr lang="hr-HR" sz="2000" noProof="0" dirty="0"/>
              <a:t>upućen zahtjev direktoru poduzeća za isplatu terenskih dodataka i drugih naknada neisplaćenih za prošlu godinu do 30. 4. 2025.</a:t>
            </a:r>
          </a:p>
          <a:p>
            <a:pPr>
              <a:buFont typeface="Wingdings" panose="05000000000000000000" pitchFamily="2" charset="2"/>
              <a:buChar char="ü"/>
            </a:pPr>
            <a:r>
              <a:rPr lang="hr-HR" sz="2000" noProof="0" dirty="0"/>
              <a:t>direktor je iscrpno obrazložio trenutnu situacija, uvjete u kojima posluje cijelo gospodarstvo pa tako i naše poduzeće u Zagrebu</a:t>
            </a:r>
          </a:p>
          <a:p>
            <a:pPr>
              <a:buFont typeface="Wingdings" panose="05000000000000000000" pitchFamily="2" charset="2"/>
              <a:buChar char="ü"/>
            </a:pPr>
            <a:r>
              <a:rPr lang="hr-HR" sz="2000" dirty="0"/>
              <a:t>predstavnici sindikata primljeni na sastanak</a:t>
            </a:r>
          </a:p>
          <a:p>
            <a:pPr>
              <a:buFont typeface="Wingdings" panose="05000000000000000000" pitchFamily="2" charset="2"/>
              <a:buChar char="ü"/>
            </a:pPr>
            <a:r>
              <a:rPr lang="hr-HR" sz="2000" dirty="0"/>
              <a:t>obavljeni višesatni razgovori, </a:t>
            </a:r>
            <a:r>
              <a:rPr lang="en-US" sz="2000" noProof="0" dirty="0"/>
              <a:t>p</a:t>
            </a:r>
            <a:r>
              <a:rPr lang="hr-HR" sz="2000" noProof="0" dirty="0" err="1"/>
              <a:t>ostignut</a:t>
            </a:r>
            <a:r>
              <a:rPr lang="hr-HR" sz="2000" noProof="0" dirty="0"/>
              <a:t> dogovor</a:t>
            </a:r>
          </a:p>
          <a:p>
            <a:pPr>
              <a:buFont typeface="Wingdings" panose="05000000000000000000" pitchFamily="2" charset="2"/>
              <a:buChar char="ü"/>
            </a:pPr>
            <a:r>
              <a:rPr lang="en-US" sz="2000" dirty="0"/>
              <a:t>s</a:t>
            </a:r>
            <a:r>
              <a:rPr lang="hr-HR" sz="2000" dirty="0" err="1"/>
              <a:t>ve</a:t>
            </a:r>
            <a:r>
              <a:rPr lang="hr-HR" sz="2000" dirty="0"/>
              <a:t> neisplaćene naknade (ukupna vrijednost 260 000 eura) bit će isplaćene do kraja travnja</a:t>
            </a:r>
          </a:p>
          <a:p>
            <a:pPr>
              <a:buFont typeface="Wingdings" panose="05000000000000000000" pitchFamily="2" charset="2"/>
              <a:buChar char="ü"/>
            </a:pPr>
            <a:r>
              <a:rPr lang="en-US" sz="2000" dirty="0"/>
              <a:t>p</a:t>
            </a:r>
            <a:r>
              <a:rPr lang="hr-HR" sz="2000" noProof="0" dirty="0" err="1"/>
              <a:t>laće</a:t>
            </a:r>
            <a:r>
              <a:rPr lang="hr-HR" sz="2000" noProof="0" dirty="0"/>
              <a:t> </a:t>
            </a:r>
            <a:r>
              <a:rPr lang="en-US" sz="2000" dirty="0"/>
              <a:t>i</a:t>
            </a:r>
            <a:r>
              <a:rPr lang="hr-HR" sz="2000" noProof="0" dirty="0"/>
              <a:t> terenski dodatak moraju se isplatiti zajedno</a:t>
            </a:r>
          </a:p>
        </p:txBody>
      </p:sp>
      <p:pic>
        <p:nvPicPr>
          <p:cNvPr id="4" name="Picture 3" descr="A blue and red text on a black background&#10;&#10;AI-generated content may be incorrect.">
            <a:extLst>
              <a:ext uri="{FF2B5EF4-FFF2-40B4-BE49-F238E27FC236}">
                <a16:creationId xmlns:a16="http://schemas.microsoft.com/office/drawing/2014/main" id="{06648672-482F-B2A6-CD8C-11D34E8F7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08" y="348524"/>
            <a:ext cx="1554524" cy="672954"/>
          </a:xfrm>
          <a:prstGeom prst="rect">
            <a:avLst/>
          </a:prstGeom>
        </p:spPr>
      </p:pic>
    </p:spTree>
    <p:extLst>
      <p:ext uri="{BB962C8B-B14F-4D97-AF65-F5344CB8AC3E}">
        <p14:creationId xmlns:p14="http://schemas.microsoft.com/office/powerpoint/2010/main" val="2880095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3BF68-6957-345A-4F57-D29AE5578D8A}"/>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9F90E2B8-FFED-B865-728B-82C9B142268E}"/>
              </a:ext>
            </a:extLst>
          </p:cNvPr>
          <p:cNvSpPr>
            <a:spLocks noGrp="1"/>
          </p:cNvSpPr>
          <p:nvPr>
            <p:ph type="title"/>
          </p:nvPr>
        </p:nvSpPr>
        <p:spPr>
          <a:xfrm>
            <a:off x="496388" y="1237706"/>
            <a:ext cx="3892732" cy="4382588"/>
          </a:xfrm>
        </p:spPr>
        <p:txBody>
          <a:bodyPr anchor="ctr">
            <a:normAutofit/>
          </a:bodyPr>
          <a:lstStyle/>
          <a:p>
            <a:r>
              <a:rPr lang="en-US" sz="4000" b="1" noProof="0" dirty="0">
                <a:latin typeface="+mn-lt"/>
              </a:rPr>
              <a:t>KOJE </a:t>
            </a:r>
            <a:r>
              <a:rPr lang="hr-HR" sz="4000" b="1" noProof="0" dirty="0">
                <a:latin typeface="+mn-lt"/>
              </a:rPr>
              <a:t>BI </a:t>
            </a:r>
            <a:r>
              <a:rPr lang="en-US" sz="4000" b="1" noProof="0" dirty="0">
                <a:latin typeface="+mn-lt"/>
              </a:rPr>
              <a:t>VJEŠTINE TREBAO IMATI DOBAR SINDIKALNI POVJERENIK?</a:t>
            </a:r>
            <a:endParaRPr lang="hr-HR" sz="4000" b="1" noProof="0" dirty="0">
              <a:latin typeface="+mn-lt"/>
            </a:endParaRPr>
          </a:p>
        </p:txBody>
      </p:sp>
      <p:sp>
        <p:nvSpPr>
          <p:cNvPr id="3" name="Rezervirano mjesto za sadržaj 2">
            <a:extLst>
              <a:ext uri="{FF2B5EF4-FFF2-40B4-BE49-F238E27FC236}">
                <a16:creationId xmlns:a16="http://schemas.microsoft.com/office/drawing/2014/main" id="{3BDFCCB5-D7F8-CE6E-2AAF-A6054BCA3A9C}"/>
              </a:ext>
            </a:extLst>
          </p:cNvPr>
          <p:cNvSpPr>
            <a:spLocks noGrp="1"/>
          </p:cNvSpPr>
          <p:nvPr>
            <p:ph idx="1"/>
          </p:nvPr>
        </p:nvSpPr>
        <p:spPr>
          <a:xfrm>
            <a:off x="6096000" y="0"/>
            <a:ext cx="5932533" cy="5526157"/>
          </a:xfrm>
        </p:spPr>
        <p:txBody>
          <a:bodyPr rtlCol="0" anchor="ctr">
            <a:noAutofit/>
          </a:bodyPr>
          <a:lstStyle/>
          <a:p>
            <a:pPr>
              <a:spcAft>
                <a:spcPts val="800"/>
              </a:spcAft>
            </a:pPr>
            <a:r>
              <a:rPr lang="hr-HR" sz="2000" noProof="0" dirty="0"/>
              <a:t>Odličan govornik</a:t>
            </a:r>
          </a:p>
          <a:p>
            <a:pPr>
              <a:spcAft>
                <a:spcPts val="800"/>
              </a:spcAft>
            </a:pPr>
            <a:r>
              <a:rPr lang="hr-HR" sz="2000" noProof="0" dirty="0"/>
              <a:t>Otvorenost na suradnju i spremnost na timski rad</a:t>
            </a:r>
          </a:p>
          <a:p>
            <a:pPr>
              <a:spcAft>
                <a:spcPts val="800"/>
              </a:spcAft>
            </a:pPr>
            <a:r>
              <a:rPr lang="hr-HR" sz="2000" noProof="0" dirty="0"/>
              <a:t>Dobra informiranost i znatiželja – raspolaganje relevantnim informacijama vezanim uz aktivnosti koje obavlja, dobro poznavanje zakonske regulative, redovna razmjena aktualnih informacija s radnicima, te interes za sve što se događa u poduzeću i okruženju</a:t>
            </a:r>
            <a:endParaRPr lang="hr-HR" sz="2000" dirty="0"/>
          </a:p>
          <a:p>
            <a:pPr>
              <a:spcAft>
                <a:spcPts val="800"/>
              </a:spcAft>
            </a:pPr>
            <a:r>
              <a:rPr lang="hr-HR" sz="2000" noProof="0" dirty="0"/>
              <a:t>Vještina slušanja – sposobnost čuti i shvatiti što druga strana zaista govori, slušati bez predrasuda</a:t>
            </a:r>
            <a:endParaRPr lang="hr-HR" sz="2000" dirty="0"/>
          </a:p>
          <a:p>
            <a:pPr>
              <a:spcAft>
                <a:spcPts val="800"/>
              </a:spcAft>
            </a:pPr>
            <a:r>
              <a:rPr lang="hr-HR" sz="2000" noProof="0" dirty="0"/>
              <a:t>Pismenost, prezentacijske vještine, empatija, strateško razmišljanje, prilagodljivost, tolerantnost, spremnost na pomoć, preuzimanje rizika….</a:t>
            </a:r>
          </a:p>
        </p:txBody>
      </p:sp>
      <p:pic>
        <p:nvPicPr>
          <p:cNvPr id="2" name="Picture 1" descr="A blue and red text on a black background&#10;&#10;AI-generated content may be incorrect.">
            <a:extLst>
              <a:ext uri="{FF2B5EF4-FFF2-40B4-BE49-F238E27FC236}">
                <a16:creationId xmlns:a16="http://schemas.microsoft.com/office/drawing/2014/main" id="{33DE9FA6-0F20-BD94-99EF-086858162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8" y="564752"/>
            <a:ext cx="1554524" cy="672954"/>
          </a:xfrm>
          <a:prstGeom prst="rect">
            <a:avLst/>
          </a:prstGeom>
        </p:spPr>
      </p:pic>
    </p:spTree>
    <p:extLst>
      <p:ext uri="{BB962C8B-B14F-4D97-AF65-F5344CB8AC3E}">
        <p14:creationId xmlns:p14="http://schemas.microsoft.com/office/powerpoint/2010/main" val="2171391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49E88-F6C9-057B-02D8-EC073A97F225}"/>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977EDA3D-6D7B-7C80-77EA-C13F45B39FDE}"/>
              </a:ext>
            </a:extLst>
          </p:cNvPr>
          <p:cNvSpPr>
            <a:spLocks noGrp="1"/>
          </p:cNvSpPr>
          <p:nvPr>
            <p:ph type="title"/>
          </p:nvPr>
        </p:nvSpPr>
        <p:spPr>
          <a:xfrm>
            <a:off x="593398" y="1810696"/>
            <a:ext cx="4805595" cy="1891901"/>
          </a:xfrm>
        </p:spPr>
        <p:txBody>
          <a:bodyPr anchor="ctr">
            <a:normAutofit/>
          </a:bodyPr>
          <a:lstStyle/>
          <a:p>
            <a:r>
              <a:rPr lang="hr-HR" sz="4000" b="1" noProof="0" dirty="0">
                <a:latin typeface="+mn-lt"/>
              </a:rPr>
              <a:t>KAKVI SU RADNICI</a:t>
            </a:r>
            <a:r>
              <a:rPr lang="en-US" sz="4000" b="1" noProof="0" dirty="0">
                <a:latin typeface="+mn-lt"/>
              </a:rPr>
              <a:t>?</a:t>
            </a:r>
            <a:endParaRPr lang="hr-HR" sz="4000" b="1" noProof="0" dirty="0">
              <a:latin typeface="+mn-lt"/>
            </a:endParaRPr>
          </a:p>
        </p:txBody>
      </p:sp>
      <p:sp>
        <p:nvSpPr>
          <p:cNvPr id="3" name="Rezervirano mjesto za sadržaj 2">
            <a:extLst>
              <a:ext uri="{FF2B5EF4-FFF2-40B4-BE49-F238E27FC236}">
                <a16:creationId xmlns:a16="http://schemas.microsoft.com/office/drawing/2014/main" id="{9DE3ADDE-2DC4-CD84-2D95-E72E7F784A0B}"/>
              </a:ext>
            </a:extLst>
          </p:cNvPr>
          <p:cNvSpPr>
            <a:spLocks noGrp="1"/>
          </p:cNvSpPr>
          <p:nvPr>
            <p:ph idx="1"/>
          </p:nvPr>
        </p:nvSpPr>
        <p:spPr>
          <a:xfrm>
            <a:off x="6096000" y="1055724"/>
            <a:ext cx="5778050" cy="4746549"/>
          </a:xfrm>
        </p:spPr>
        <p:txBody>
          <a:bodyPr rtlCol="0" anchor="ctr">
            <a:noAutofit/>
          </a:bodyPr>
          <a:lstStyle/>
          <a:p>
            <a:pPr marR="899160">
              <a:spcAft>
                <a:spcPts val="800"/>
              </a:spcAft>
            </a:pPr>
            <a:r>
              <a:rPr lang="hr-HR" sz="2000" dirty="0"/>
              <a:t>nisu dovoljno zainteresirani za informacije</a:t>
            </a:r>
          </a:p>
          <a:p>
            <a:pPr marR="899160">
              <a:spcAft>
                <a:spcPts val="800"/>
              </a:spcAft>
            </a:pPr>
            <a:r>
              <a:rPr lang="hr-HR" sz="2000" dirty="0"/>
              <a:t>pasivni</a:t>
            </a:r>
          </a:p>
          <a:p>
            <a:pPr marR="899160">
              <a:spcAft>
                <a:spcPts val="800"/>
              </a:spcAft>
            </a:pPr>
            <a:r>
              <a:rPr lang="hr-HR" sz="2000" dirty="0"/>
              <a:t>ne odazivaju se na sastanke i skupove</a:t>
            </a:r>
          </a:p>
          <a:p>
            <a:pPr marR="899160">
              <a:spcAft>
                <a:spcPts val="800"/>
              </a:spcAft>
            </a:pPr>
            <a:r>
              <a:rPr lang="hr-HR" sz="2000" dirty="0"/>
              <a:t>neće sami potražiti obavijesti </a:t>
            </a:r>
          </a:p>
          <a:p>
            <a:pPr marR="899160">
              <a:spcAft>
                <a:spcPts val="800"/>
              </a:spcAft>
            </a:pPr>
            <a:r>
              <a:rPr lang="hr-HR" sz="2000" dirty="0"/>
              <a:t>ne čitaju obavijesti na oglasnim pločama</a:t>
            </a:r>
          </a:p>
          <a:p>
            <a:pPr marR="899160">
              <a:spcAft>
                <a:spcPts val="800"/>
              </a:spcAft>
            </a:pPr>
            <a:r>
              <a:rPr lang="hr-HR" sz="2000" dirty="0"/>
              <a:t>ne čitaju web, ni newslettere itd.</a:t>
            </a:r>
          </a:p>
          <a:p>
            <a:pPr marR="899160">
              <a:spcAft>
                <a:spcPts val="800"/>
              </a:spcAft>
            </a:pPr>
            <a:r>
              <a:rPr lang="hr-HR" sz="2000" dirty="0"/>
              <a:t>većina misli da je plaćanje članarine jedino što od njih sindikat očekuje i da im je to jedina obveza!</a:t>
            </a:r>
          </a:p>
        </p:txBody>
      </p:sp>
      <p:pic>
        <p:nvPicPr>
          <p:cNvPr id="2" name="Picture 1" descr="A blue and red text on a black background&#10;&#10;AI-generated content may be incorrect.">
            <a:extLst>
              <a:ext uri="{FF2B5EF4-FFF2-40B4-BE49-F238E27FC236}">
                <a16:creationId xmlns:a16="http://schemas.microsoft.com/office/drawing/2014/main" id="{C8E7C620-B0A8-A2BF-AAFF-62B61D5F3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1907340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F60DA-E7A6-AE64-CB83-88516370437D}"/>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AB66E02D-061A-BCED-F8EF-E3B02D6F2250}"/>
              </a:ext>
            </a:extLst>
          </p:cNvPr>
          <p:cNvSpPr>
            <a:spLocks noGrp="1"/>
          </p:cNvSpPr>
          <p:nvPr>
            <p:ph type="title"/>
          </p:nvPr>
        </p:nvSpPr>
        <p:spPr>
          <a:xfrm>
            <a:off x="501611" y="1088708"/>
            <a:ext cx="4008586" cy="4680583"/>
          </a:xfrm>
        </p:spPr>
        <p:txBody>
          <a:bodyPr anchor="ctr">
            <a:normAutofit/>
          </a:bodyPr>
          <a:lstStyle/>
          <a:p>
            <a:r>
              <a:rPr lang="hr-HR" sz="4000" b="1" noProof="0" dirty="0">
                <a:latin typeface="+mn-lt"/>
              </a:rPr>
              <a:t>ZAŠTO SU RADNICI NEDOVOLJNO ZAINTERESIRANI ZA INFORMACIJE? </a:t>
            </a:r>
          </a:p>
        </p:txBody>
      </p:sp>
      <p:sp>
        <p:nvSpPr>
          <p:cNvPr id="3" name="Rezervirano mjesto za sadržaj 2">
            <a:extLst>
              <a:ext uri="{FF2B5EF4-FFF2-40B4-BE49-F238E27FC236}">
                <a16:creationId xmlns:a16="http://schemas.microsoft.com/office/drawing/2014/main" id="{E34E2C7E-6EF5-BB6F-6A4D-FEC5E2FB0A4C}"/>
              </a:ext>
            </a:extLst>
          </p:cNvPr>
          <p:cNvSpPr>
            <a:spLocks noGrp="1"/>
          </p:cNvSpPr>
          <p:nvPr>
            <p:ph idx="1"/>
          </p:nvPr>
        </p:nvSpPr>
        <p:spPr>
          <a:xfrm>
            <a:off x="6096000" y="784310"/>
            <a:ext cx="5320147" cy="5289378"/>
          </a:xfrm>
        </p:spPr>
        <p:txBody>
          <a:bodyPr rtlCol="0" anchor="ctr">
            <a:normAutofit/>
          </a:bodyPr>
          <a:lstStyle/>
          <a:p>
            <a:r>
              <a:rPr lang="hr-HR" sz="2000" dirty="0"/>
              <a:t>prezentiraju se na nezanimljiv način</a:t>
            </a:r>
          </a:p>
          <a:p>
            <a:r>
              <a:rPr lang="hr-HR" sz="2000" dirty="0"/>
              <a:t>u njihovu sadržaju ne prepoznaju svoje interese</a:t>
            </a:r>
          </a:p>
          <a:p>
            <a:r>
              <a:rPr lang="hr-HR" sz="2000" dirty="0"/>
              <a:t>radnike informiraju u njima nepovoljno vrijeme</a:t>
            </a:r>
          </a:p>
          <a:p>
            <a:r>
              <a:rPr lang="hr-HR" sz="2000" dirty="0"/>
              <a:t>mnogi smatraju da sindikalisti pričaju u prazno</a:t>
            </a:r>
          </a:p>
          <a:p>
            <a:r>
              <a:rPr lang="hr-HR" sz="2000" dirty="0"/>
              <a:t>neprivlačne obavijesti na webu, biltenu, oglasnoj ploči i sl.</a:t>
            </a:r>
          </a:p>
          <a:p>
            <a:r>
              <a:rPr lang="hr-HR" sz="2000" dirty="0"/>
              <a:t>opširnost u informiranju</a:t>
            </a:r>
          </a:p>
          <a:p>
            <a:r>
              <a:rPr lang="hr-HR" sz="2000" dirty="0"/>
              <a:t>nedovoljan kontakt vodstva sindikata sa članstvom</a:t>
            </a:r>
          </a:p>
          <a:p>
            <a:r>
              <a:rPr lang="hr-HR" sz="2000" dirty="0"/>
              <a:t>nevjerovanje u moć sindikata da utječe u poduzeću (sve će ionako biti kako odluči poslodavac).</a:t>
            </a:r>
          </a:p>
        </p:txBody>
      </p:sp>
      <p:pic>
        <p:nvPicPr>
          <p:cNvPr id="2" name="Picture 1" descr="A blue and red text on a black background&#10;&#10;AI-generated content may be incorrect.">
            <a:extLst>
              <a:ext uri="{FF2B5EF4-FFF2-40B4-BE49-F238E27FC236}">
                <a16:creationId xmlns:a16="http://schemas.microsoft.com/office/drawing/2014/main" id="{309D1F59-8C3C-CFDA-A990-2D559E463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2694469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33972-11BB-2E99-3AC7-8CE0583F3652}"/>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1530CC00-C484-6473-2292-44C0A1A52A3A}"/>
              </a:ext>
            </a:extLst>
          </p:cNvPr>
          <p:cNvSpPr>
            <a:spLocks noGrp="1"/>
          </p:cNvSpPr>
          <p:nvPr>
            <p:ph type="title"/>
          </p:nvPr>
        </p:nvSpPr>
        <p:spPr>
          <a:xfrm>
            <a:off x="783043" y="854465"/>
            <a:ext cx="3892732" cy="4382588"/>
          </a:xfrm>
        </p:spPr>
        <p:txBody>
          <a:bodyPr anchor="ctr">
            <a:normAutofit/>
          </a:bodyPr>
          <a:lstStyle/>
          <a:p>
            <a:r>
              <a:rPr lang="hr-HR" sz="4000" b="1" noProof="0" dirty="0">
                <a:latin typeface="+mn-lt"/>
              </a:rPr>
              <a:t>KAKVI </a:t>
            </a:r>
            <a:r>
              <a:rPr lang="hr-HR" sz="4000" b="1" dirty="0">
                <a:latin typeface="+mn-lt"/>
              </a:rPr>
              <a:t>POSTAJU</a:t>
            </a:r>
            <a:r>
              <a:rPr lang="hr-HR" sz="4000" b="1" noProof="0" dirty="0">
                <a:latin typeface="+mn-lt"/>
              </a:rPr>
              <a:t> NEINFORMIRANI RADNICI?</a:t>
            </a:r>
          </a:p>
        </p:txBody>
      </p:sp>
      <p:sp>
        <p:nvSpPr>
          <p:cNvPr id="3" name="Rezervirano mjesto za sadržaj 2">
            <a:extLst>
              <a:ext uri="{FF2B5EF4-FFF2-40B4-BE49-F238E27FC236}">
                <a16:creationId xmlns:a16="http://schemas.microsoft.com/office/drawing/2014/main" id="{355B3A04-A8B7-29E5-C1AC-9EA43AADB3DD}"/>
              </a:ext>
            </a:extLst>
          </p:cNvPr>
          <p:cNvSpPr>
            <a:spLocks noGrp="1"/>
          </p:cNvSpPr>
          <p:nvPr>
            <p:ph idx="1"/>
          </p:nvPr>
        </p:nvSpPr>
        <p:spPr>
          <a:xfrm>
            <a:off x="6096000" y="315686"/>
            <a:ext cx="5778050" cy="6226628"/>
          </a:xfrm>
        </p:spPr>
        <p:txBody>
          <a:bodyPr rtlCol="0" anchor="ctr">
            <a:noAutofit/>
          </a:bodyPr>
          <a:lstStyle/>
          <a:p>
            <a:pPr marR="899160"/>
            <a:r>
              <a:rPr lang="hr-HR" sz="2000" noProof="0" dirty="0"/>
              <a:t>još pasivniji</a:t>
            </a:r>
          </a:p>
          <a:p>
            <a:pPr marR="899160"/>
            <a:r>
              <a:rPr lang="hr-HR" sz="2000" noProof="0" dirty="0"/>
              <a:t>neće dati podršku sindikatu jer </a:t>
            </a:r>
            <a:r>
              <a:rPr lang="hr-HR" sz="2000" noProof="0" dirty="0">
                <a:sym typeface="Symbol" panose="05050102010706020507" pitchFamily="18" charset="2"/>
              </a:rPr>
              <a:t></a:t>
            </a:r>
            <a:r>
              <a:rPr lang="hr-HR" sz="2000" noProof="0" dirty="0"/>
              <a:t> ne znaju</a:t>
            </a:r>
          </a:p>
          <a:p>
            <a:pPr marR="899160"/>
            <a:r>
              <a:rPr lang="hr-HR" sz="2000" noProof="0" dirty="0"/>
              <a:t>ne vjeruju sindikatu jer </a:t>
            </a:r>
            <a:r>
              <a:rPr lang="hr-HR" sz="2000" noProof="0" dirty="0">
                <a:sym typeface="Symbol" panose="05050102010706020507" pitchFamily="18" charset="2"/>
              </a:rPr>
              <a:t></a:t>
            </a:r>
            <a:r>
              <a:rPr lang="hr-HR" sz="2000" noProof="0" dirty="0"/>
              <a:t> ne znaju što radi</a:t>
            </a:r>
          </a:p>
          <a:p>
            <a:pPr marR="899160"/>
            <a:r>
              <a:rPr lang="hr-HR" sz="2000" noProof="0" dirty="0"/>
              <a:t>lako nasjedaju dezinformacijama koje se šire po kompaniji</a:t>
            </a:r>
          </a:p>
          <a:p>
            <a:pPr marR="899160"/>
            <a:r>
              <a:rPr lang="hr-HR" sz="2000" noProof="0" dirty="0"/>
              <a:t>mogu postati žrtve zastrašivanja poslodavaca</a:t>
            </a:r>
          </a:p>
          <a:p>
            <a:pPr marR="899160"/>
            <a:r>
              <a:rPr lang="hr-HR" sz="2000" noProof="0" dirty="0"/>
              <a:t>“neotporni” su na manipulacije</a:t>
            </a:r>
          </a:p>
          <a:p>
            <a:pPr marR="899160"/>
            <a:r>
              <a:rPr lang="hr-HR" sz="2000" noProof="0" dirty="0"/>
              <a:t>uspjeh sindikata pripisuju dobroj volji poslodavca, a ne strpljivom radu i vještini pregovaranja sindikata</a:t>
            </a:r>
          </a:p>
        </p:txBody>
      </p:sp>
      <p:pic>
        <p:nvPicPr>
          <p:cNvPr id="2" name="Picture 1" descr="A blue and red text on a black background&#10;&#10;AI-generated content may be incorrect.">
            <a:extLst>
              <a:ext uri="{FF2B5EF4-FFF2-40B4-BE49-F238E27FC236}">
                <a16:creationId xmlns:a16="http://schemas.microsoft.com/office/drawing/2014/main" id="{83394A95-713F-CFB1-854C-765EE44C8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4178210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3AD0A-6918-DC15-38A5-2F7E28EFA4E4}"/>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3B3E0305-EACC-A29F-BC58-E3F6E8BD01A9}"/>
              </a:ext>
            </a:extLst>
          </p:cNvPr>
          <p:cNvSpPr>
            <a:spLocks noGrp="1"/>
          </p:cNvSpPr>
          <p:nvPr>
            <p:ph type="title"/>
          </p:nvPr>
        </p:nvSpPr>
        <p:spPr>
          <a:xfrm>
            <a:off x="450924" y="497695"/>
            <a:ext cx="10183949" cy="1618489"/>
          </a:xfrm>
        </p:spPr>
        <p:txBody>
          <a:bodyPr anchor="ctr">
            <a:normAutofit/>
          </a:bodyPr>
          <a:lstStyle/>
          <a:p>
            <a:r>
              <a:rPr lang="hr-HR" sz="5000" b="1" noProof="0" dirty="0">
                <a:latin typeface="+mn-lt"/>
              </a:rPr>
              <a:t>KAKO POBOLJŠATI INFORMIRANJE?</a:t>
            </a:r>
          </a:p>
        </p:txBody>
      </p:sp>
      <p:sp>
        <p:nvSpPr>
          <p:cNvPr id="59" name="Rezervirano mjesto za sadržaj 2">
            <a:extLst>
              <a:ext uri="{FF2B5EF4-FFF2-40B4-BE49-F238E27FC236}">
                <a16:creationId xmlns:a16="http://schemas.microsoft.com/office/drawing/2014/main" id="{A75B9B73-4455-4024-E80A-669448CBBEA6}"/>
              </a:ext>
            </a:extLst>
          </p:cNvPr>
          <p:cNvSpPr>
            <a:spLocks noGrp="1"/>
          </p:cNvSpPr>
          <p:nvPr>
            <p:ph idx="1"/>
          </p:nvPr>
        </p:nvSpPr>
        <p:spPr>
          <a:xfrm>
            <a:off x="450924" y="1877645"/>
            <a:ext cx="10905052" cy="3953690"/>
          </a:xfrm>
        </p:spPr>
        <p:txBody>
          <a:bodyPr rtlCol="0" anchor="t">
            <a:noAutofit/>
          </a:bodyPr>
          <a:lstStyle/>
          <a:p>
            <a:pPr>
              <a:spcAft>
                <a:spcPts val="800"/>
              </a:spcAft>
            </a:pPr>
            <a:r>
              <a:rPr lang="hr-HR" sz="2000" dirty="0"/>
              <a:t>O</a:t>
            </a:r>
            <a:r>
              <a:rPr lang="en-US" sz="2000" dirty="0" err="1"/>
              <a:t>formiti</a:t>
            </a:r>
            <a:r>
              <a:rPr lang="en-US" sz="2000" dirty="0"/>
              <a:t> </a:t>
            </a:r>
            <a:r>
              <a:rPr lang="en-US" sz="2000" dirty="0" err="1"/>
              <a:t>tim</a:t>
            </a:r>
            <a:r>
              <a:rPr lang="en-US" sz="2000" dirty="0"/>
              <a:t>/o</a:t>
            </a:r>
            <a:r>
              <a:rPr lang="hr-HR" sz="2000" dirty="0" err="1"/>
              <a:t>djel</a:t>
            </a:r>
            <a:r>
              <a:rPr lang="hr-HR" sz="2000" dirty="0"/>
              <a:t>/ured za komuniciranje s članstvom koji će biti odgovoran za pripremu svi</a:t>
            </a:r>
            <a:r>
              <a:rPr lang="en-US" sz="2000" dirty="0"/>
              <a:t>h</a:t>
            </a:r>
            <a:r>
              <a:rPr lang="hr-HR" sz="2000" dirty="0"/>
              <a:t> komunikacijskih materijala – obavijesti, članci, priopćenja, objave, vijesti za novine….</a:t>
            </a:r>
          </a:p>
          <a:p>
            <a:pPr>
              <a:spcAft>
                <a:spcPts val="800"/>
              </a:spcAft>
            </a:pPr>
            <a:r>
              <a:rPr lang="hr-HR" sz="2000" dirty="0">
                <a:sym typeface="Wingdings" panose="05000000000000000000" pitchFamily="2" charset="2"/>
              </a:rPr>
              <a:t>Usvojiti komunikacijsku strategiju</a:t>
            </a:r>
            <a:r>
              <a:rPr lang="en-US" sz="2000" dirty="0">
                <a:sym typeface="Wingdings" panose="05000000000000000000" pitchFamily="2" charset="2"/>
              </a:rPr>
              <a:t>, a </a:t>
            </a:r>
            <a:r>
              <a:rPr lang="hr-HR" sz="2000" dirty="0">
                <a:sym typeface="Wingdings" panose="05000000000000000000" pitchFamily="2" charset="2"/>
              </a:rPr>
              <a:t>na početku svake godine usvojiti plan komuniciranja </a:t>
            </a:r>
          </a:p>
          <a:p>
            <a:pPr>
              <a:spcAft>
                <a:spcPts val="800"/>
              </a:spcAft>
            </a:pPr>
            <a:r>
              <a:rPr lang="hr-HR" sz="2000" dirty="0">
                <a:sym typeface="Wingdings" panose="05000000000000000000" pitchFamily="2" charset="2"/>
              </a:rPr>
              <a:t>Osigurati resurse za provedbu jednogodišnjih komunikacijskih planova </a:t>
            </a:r>
          </a:p>
          <a:p>
            <a:pPr>
              <a:spcAft>
                <a:spcPts val="800"/>
              </a:spcAft>
            </a:pPr>
            <a:r>
              <a:rPr lang="hr-HR" sz="2000" dirty="0"/>
              <a:t>Educirati povjerenike i čelnike sindikata vještini komuniciranja kroz redovite medijske treninge</a:t>
            </a:r>
          </a:p>
          <a:p>
            <a:pPr>
              <a:spcAft>
                <a:spcPts val="800"/>
              </a:spcAft>
            </a:pPr>
            <a:r>
              <a:rPr lang="hr-HR" sz="2000" dirty="0">
                <a:sym typeface="Wingdings" panose="05000000000000000000" pitchFamily="2" charset="2"/>
              </a:rPr>
              <a:t>J</a:t>
            </a:r>
            <a:r>
              <a:rPr lang="hr-HR" sz="2000" dirty="0"/>
              <a:t>ačati dvosmjerno informiranje kroz redovito prikupljanje ideja i mišljenja članstva</a:t>
            </a:r>
          </a:p>
          <a:p>
            <a:pPr>
              <a:spcAft>
                <a:spcPts val="800"/>
              </a:spcAft>
            </a:pPr>
            <a:r>
              <a:rPr lang="hr-HR" sz="2000" dirty="0">
                <a:sym typeface="Wingdings" panose="05000000000000000000" pitchFamily="2" charset="2"/>
              </a:rPr>
              <a:t>A</a:t>
            </a:r>
            <a:r>
              <a:rPr lang="hr-HR" sz="2000" dirty="0"/>
              <a:t>nketirati radnike i pitati ih za koje su informacije najviše zainteresirani, na koji način žele da se s njima komunicira</a:t>
            </a:r>
            <a:endParaRPr lang="en-US" sz="2000" dirty="0"/>
          </a:p>
        </p:txBody>
      </p:sp>
      <p:pic>
        <p:nvPicPr>
          <p:cNvPr id="2" name="Picture 1" descr="A blue and red text on a black background&#10;&#10;AI-generated content may be incorrect.">
            <a:extLst>
              <a:ext uri="{FF2B5EF4-FFF2-40B4-BE49-F238E27FC236}">
                <a16:creationId xmlns:a16="http://schemas.microsoft.com/office/drawing/2014/main" id="{4A608A98-C441-D74C-93B4-C1DF68F46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1113049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7DED2-6675-583F-2644-FEDEA25AA5C9}"/>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3DC156D9-8E5A-DB92-AE0A-E122DEFF6758}"/>
              </a:ext>
            </a:extLst>
          </p:cNvPr>
          <p:cNvSpPr>
            <a:spLocks noGrp="1"/>
          </p:cNvSpPr>
          <p:nvPr>
            <p:ph type="title"/>
          </p:nvPr>
        </p:nvSpPr>
        <p:spPr>
          <a:xfrm>
            <a:off x="493660" y="856877"/>
            <a:ext cx="4008586" cy="4680583"/>
          </a:xfrm>
        </p:spPr>
        <p:txBody>
          <a:bodyPr anchor="ctr">
            <a:normAutofit/>
          </a:bodyPr>
          <a:lstStyle/>
          <a:p>
            <a:r>
              <a:rPr lang="hr-HR" sz="4000" b="1" dirty="0">
                <a:latin typeface="+mn-lt"/>
              </a:rPr>
              <a:t>KOJE SU NAM INFORMACIJE POTREBNE DA BISMO EFIKASNO KOMUNICIRALI?</a:t>
            </a:r>
            <a:endParaRPr lang="hr-HR" sz="4000" b="1" noProof="0" dirty="0">
              <a:latin typeface="+mn-lt"/>
            </a:endParaRPr>
          </a:p>
        </p:txBody>
      </p:sp>
      <p:sp>
        <p:nvSpPr>
          <p:cNvPr id="3" name="Rezervirano mjesto za sadržaj 2">
            <a:extLst>
              <a:ext uri="{FF2B5EF4-FFF2-40B4-BE49-F238E27FC236}">
                <a16:creationId xmlns:a16="http://schemas.microsoft.com/office/drawing/2014/main" id="{CF69D647-0A68-6216-05FC-B8ED2F54AA2B}"/>
              </a:ext>
            </a:extLst>
          </p:cNvPr>
          <p:cNvSpPr>
            <a:spLocks noGrp="1"/>
          </p:cNvSpPr>
          <p:nvPr>
            <p:ph idx="1"/>
          </p:nvPr>
        </p:nvSpPr>
        <p:spPr>
          <a:xfrm>
            <a:off x="6096000" y="473827"/>
            <a:ext cx="6194878" cy="5446681"/>
          </a:xfrm>
        </p:spPr>
        <p:txBody>
          <a:bodyPr rtlCol="0" anchor="ctr">
            <a:normAutofit/>
          </a:bodyPr>
          <a:lstStyle/>
          <a:p>
            <a:r>
              <a:rPr lang="hr-HR" sz="2000" dirty="0"/>
              <a:t>o poslovnoj politici poduzeća</a:t>
            </a:r>
          </a:p>
          <a:p>
            <a:r>
              <a:rPr lang="hr-HR" sz="2000" dirty="0"/>
              <a:t>o položaju na tržištu</a:t>
            </a:r>
          </a:p>
          <a:p>
            <a:r>
              <a:rPr lang="hr-HR" sz="2000" dirty="0"/>
              <a:t>o dobiti poduzeća</a:t>
            </a:r>
          </a:p>
          <a:p>
            <a:r>
              <a:rPr lang="hr-HR" sz="2000" dirty="0"/>
              <a:t>o položaju zaposlenih u poduzeću i zaradama</a:t>
            </a:r>
          </a:p>
          <a:p>
            <a:r>
              <a:rPr lang="hr-HR" sz="2000" dirty="0"/>
              <a:t>o vrednovanju rada i mjerenju učinka</a:t>
            </a:r>
          </a:p>
          <a:p>
            <a:r>
              <a:rPr lang="hr-HR" sz="2000" dirty="0"/>
              <a:t>o opasnostima od nesreća na radu</a:t>
            </a:r>
          </a:p>
          <a:p>
            <a:r>
              <a:rPr lang="hr-HR" sz="2000" dirty="0"/>
              <a:t>o odlukama poslodavca koje se tiču radnih mjesta</a:t>
            </a:r>
          </a:p>
          <a:p>
            <a:r>
              <a:rPr lang="hr-HR" sz="2000" dirty="0"/>
              <a:t>o odlukama poslodavca koje se tiču otkaza, stečaja</a:t>
            </a:r>
          </a:p>
          <a:p>
            <a:r>
              <a:rPr lang="hr-HR" sz="2000" dirty="0"/>
              <a:t>o radu i ulozi Radničkog vijeća.</a:t>
            </a:r>
          </a:p>
        </p:txBody>
      </p:sp>
      <p:pic>
        <p:nvPicPr>
          <p:cNvPr id="2" name="Picture 1" descr="A blue and red text on a black background&#10;&#10;AI-generated content may be incorrect.">
            <a:extLst>
              <a:ext uri="{FF2B5EF4-FFF2-40B4-BE49-F238E27FC236}">
                <a16:creationId xmlns:a16="http://schemas.microsoft.com/office/drawing/2014/main" id="{9B17CD64-3A45-5064-F140-D55F809FA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2358150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7D820-C96C-C396-4264-A8FBD798DBA2}"/>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66992179-C48D-EDE0-B975-B57AD6FFB8B3}"/>
              </a:ext>
            </a:extLst>
          </p:cNvPr>
          <p:cNvSpPr>
            <a:spLocks noGrp="1"/>
          </p:cNvSpPr>
          <p:nvPr>
            <p:ph type="title"/>
          </p:nvPr>
        </p:nvSpPr>
        <p:spPr>
          <a:xfrm>
            <a:off x="334616" y="356815"/>
            <a:ext cx="5434171" cy="5360670"/>
          </a:xfrm>
        </p:spPr>
        <p:txBody>
          <a:bodyPr>
            <a:normAutofit/>
          </a:bodyPr>
          <a:lstStyle/>
          <a:p>
            <a:pPr algn="r"/>
            <a:r>
              <a:rPr lang="hr-HR" sz="4000" b="1" noProof="0" dirty="0">
                <a:latin typeface="+mn-lt"/>
              </a:rPr>
              <a:t>KOJE INFORMACIJE I OBAVIJESTI ČLANSTVO OČEKUJE OD SVOJIH SINDIKALNIH PREDSTAVNIKA</a:t>
            </a:r>
          </a:p>
        </p:txBody>
      </p:sp>
      <p:sp>
        <p:nvSpPr>
          <p:cNvPr id="3" name="Rezervirano mjesto za sadržaj 2">
            <a:extLst>
              <a:ext uri="{FF2B5EF4-FFF2-40B4-BE49-F238E27FC236}">
                <a16:creationId xmlns:a16="http://schemas.microsoft.com/office/drawing/2014/main" id="{8D8878EC-B1FA-C565-6901-AE1C2FDFE9D6}"/>
              </a:ext>
            </a:extLst>
          </p:cNvPr>
          <p:cNvSpPr>
            <a:spLocks noGrp="1"/>
          </p:cNvSpPr>
          <p:nvPr>
            <p:ph idx="1"/>
          </p:nvPr>
        </p:nvSpPr>
        <p:spPr>
          <a:xfrm>
            <a:off x="6101301" y="1257020"/>
            <a:ext cx="4702848" cy="3560260"/>
          </a:xfrm>
        </p:spPr>
        <p:txBody>
          <a:bodyPr rtlCol="0" anchor="ctr">
            <a:normAutofit/>
          </a:bodyPr>
          <a:lstStyle/>
          <a:p>
            <a:endParaRPr lang="en-US" sz="2000" dirty="0"/>
          </a:p>
          <a:p>
            <a:r>
              <a:rPr lang="hr-HR" sz="2000" noProof="0" dirty="0"/>
              <a:t>Sve informacije o KU; Pravilnicima</a:t>
            </a:r>
            <a:r>
              <a:rPr lang="en-US" sz="2000" noProof="0" dirty="0"/>
              <a:t>, ZOR</a:t>
            </a:r>
            <a:r>
              <a:rPr lang="hr-HR" sz="2000" noProof="0" dirty="0"/>
              <a:t>-u</a:t>
            </a:r>
          </a:p>
          <a:p>
            <a:r>
              <a:rPr lang="hr-HR" sz="2000" noProof="0" dirty="0"/>
              <a:t>Informacije o radu Radničkog </a:t>
            </a:r>
            <a:r>
              <a:rPr lang="hr-HR" sz="2000" noProof="0" dirty="0" err="1"/>
              <a:t>vijeć</a:t>
            </a:r>
            <a:r>
              <a:rPr lang="en-US" sz="2000" noProof="0" dirty="0"/>
              <a:t>a - r</a:t>
            </a:r>
            <a:r>
              <a:rPr lang="hr-HR" sz="2000" noProof="0" dirty="0" err="1"/>
              <a:t>adnicima</a:t>
            </a:r>
            <a:r>
              <a:rPr lang="hr-HR" sz="2000" noProof="0" dirty="0"/>
              <a:t> se mora objasniti zašto </a:t>
            </a:r>
            <a:r>
              <a:rPr lang="hr-HR" sz="2000" dirty="0"/>
              <a:t>postoji </a:t>
            </a:r>
            <a:r>
              <a:rPr lang="hr-HR" sz="2000" noProof="0" dirty="0"/>
              <a:t>Radničko vijeće, što radi i što je postiglo</a:t>
            </a:r>
            <a:r>
              <a:rPr lang="hr-HR" sz="2000" dirty="0"/>
              <a:t>?</a:t>
            </a:r>
            <a:endParaRPr lang="hr-HR" sz="2000" noProof="0" dirty="0"/>
          </a:p>
        </p:txBody>
      </p:sp>
      <p:pic>
        <p:nvPicPr>
          <p:cNvPr id="2" name="Picture 1" descr="A blue and red text on a black background&#10;&#10;AI-generated content may be incorrect.">
            <a:extLst>
              <a:ext uri="{FF2B5EF4-FFF2-40B4-BE49-F238E27FC236}">
                <a16:creationId xmlns:a16="http://schemas.microsoft.com/office/drawing/2014/main" id="{58F889E5-CE08-3C23-1CBF-F2F320948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405895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27174-DD96-466E-B3F4-14FE2C57FF3C}"/>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7A3A22ED-51C5-29B8-4800-9255627092B0}"/>
              </a:ext>
            </a:extLst>
          </p:cNvPr>
          <p:cNvSpPr>
            <a:spLocks noGrp="1"/>
          </p:cNvSpPr>
          <p:nvPr>
            <p:ph type="title"/>
          </p:nvPr>
        </p:nvSpPr>
        <p:spPr>
          <a:xfrm>
            <a:off x="415478" y="76107"/>
            <a:ext cx="10173010" cy="1554480"/>
          </a:xfrm>
        </p:spPr>
        <p:txBody>
          <a:bodyPr anchor="ctr">
            <a:normAutofit/>
          </a:bodyPr>
          <a:lstStyle/>
          <a:p>
            <a:r>
              <a:rPr lang="en-US" sz="4000" b="1" noProof="0" dirty="0">
                <a:latin typeface="+mn-lt"/>
              </a:rPr>
              <a:t>FUNKCIJE INTERNE KOMUNIKACIJE</a:t>
            </a:r>
            <a:endParaRPr lang="hr-HR" sz="4000" b="1" noProof="0" dirty="0">
              <a:latin typeface="+mn-lt"/>
            </a:endParaRPr>
          </a:p>
        </p:txBody>
      </p:sp>
      <p:graphicFrame>
        <p:nvGraphicFramePr>
          <p:cNvPr id="22" name="Rezervirano mjesto za sadržaj 2">
            <a:extLst>
              <a:ext uri="{FF2B5EF4-FFF2-40B4-BE49-F238E27FC236}">
                <a16:creationId xmlns:a16="http://schemas.microsoft.com/office/drawing/2014/main" id="{179A4412-57CC-1639-FDA3-D36CC6CD006E}"/>
              </a:ext>
            </a:extLst>
          </p:cNvPr>
          <p:cNvGraphicFramePr>
            <a:graphicFrameLocks noGrp="1"/>
          </p:cNvGraphicFramePr>
          <p:nvPr>
            <p:ph idx="1"/>
            <p:extLst>
              <p:ext uri="{D42A27DB-BD31-4B8C-83A1-F6EECF244321}">
                <p14:modId xmlns:p14="http://schemas.microsoft.com/office/powerpoint/2010/main" val="1287678176"/>
              </p:ext>
            </p:extLst>
          </p:nvPr>
        </p:nvGraphicFramePr>
        <p:xfrm>
          <a:off x="415478" y="1563810"/>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blue and red text on a black background&#10;&#10;AI-generated content may be incorrect.">
            <a:extLst>
              <a:ext uri="{FF2B5EF4-FFF2-40B4-BE49-F238E27FC236}">
                <a16:creationId xmlns:a16="http://schemas.microsoft.com/office/drawing/2014/main" id="{54F6D361-2B14-4C77-387C-A5B40D4F6E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2330887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48C2C-61E5-D131-F77A-4E98E6054FC4}"/>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44DF429D-A5C4-AE54-D52B-D55AC3468EBD}"/>
              </a:ext>
            </a:extLst>
          </p:cNvPr>
          <p:cNvSpPr>
            <a:spLocks noGrp="1"/>
          </p:cNvSpPr>
          <p:nvPr>
            <p:ph type="title"/>
          </p:nvPr>
        </p:nvSpPr>
        <p:spPr>
          <a:xfrm>
            <a:off x="640349" y="557549"/>
            <a:ext cx="4008586" cy="4680583"/>
          </a:xfrm>
        </p:spPr>
        <p:txBody>
          <a:bodyPr anchor="ctr">
            <a:normAutofit/>
          </a:bodyPr>
          <a:lstStyle/>
          <a:p>
            <a:r>
              <a:rPr lang="en-US" sz="4000" b="1" noProof="0" dirty="0">
                <a:latin typeface="+mn-lt"/>
              </a:rPr>
              <a:t>ALATI ZA INTERNU KOMUNIKACIJU</a:t>
            </a:r>
            <a:endParaRPr lang="hr-HR" sz="4000" b="1" noProof="0" dirty="0">
              <a:latin typeface="+mn-lt"/>
            </a:endParaRPr>
          </a:p>
        </p:txBody>
      </p:sp>
      <p:sp>
        <p:nvSpPr>
          <p:cNvPr id="3" name="Rezervirano mjesto za sadržaj 2">
            <a:extLst>
              <a:ext uri="{FF2B5EF4-FFF2-40B4-BE49-F238E27FC236}">
                <a16:creationId xmlns:a16="http://schemas.microsoft.com/office/drawing/2014/main" id="{E0CCB664-6D65-87A5-7A08-5A3495E1F920}"/>
              </a:ext>
            </a:extLst>
          </p:cNvPr>
          <p:cNvSpPr>
            <a:spLocks noGrp="1"/>
          </p:cNvSpPr>
          <p:nvPr>
            <p:ph idx="1"/>
          </p:nvPr>
        </p:nvSpPr>
        <p:spPr>
          <a:xfrm>
            <a:off x="6096000" y="1088708"/>
            <a:ext cx="4971824" cy="4680583"/>
          </a:xfrm>
        </p:spPr>
        <p:txBody>
          <a:bodyPr rtlCol="0" anchor="ctr">
            <a:normAutofit/>
          </a:bodyPr>
          <a:lstStyle/>
          <a:p>
            <a:pPr>
              <a:spcAft>
                <a:spcPts val="800"/>
              </a:spcAft>
            </a:pPr>
            <a:r>
              <a:rPr lang="hr-HR" sz="2000" noProof="0" dirty="0"/>
              <a:t>Usmeno: sastanci, skupovi radnika, obilasci i razgovori u 4 oka, telefonski razgovori</a:t>
            </a:r>
          </a:p>
          <a:p>
            <a:pPr>
              <a:spcAft>
                <a:spcPts val="800"/>
              </a:spcAft>
            </a:pPr>
            <a:r>
              <a:rPr lang="hr-HR" sz="2000" noProof="0" dirty="0"/>
              <a:t>Pismeno: </a:t>
            </a:r>
            <a:r>
              <a:rPr lang="hr-HR" sz="2000" dirty="0"/>
              <a:t>letak, direktna pošta, newsletter, interno glasilo ili bilten, </a:t>
            </a:r>
            <a:r>
              <a:rPr lang="hr-HR" sz="2000" noProof="0" dirty="0"/>
              <a:t>oglasna ploča, plakat, kutija za anonimne prijedloge, ankete</a:t>
            </a:r>
            <a:endParaRPr lang="hr-HR" sz="2000" dirty="0"/>
          </a:p>
          <a:p>
            <a:pPr>
              <a:spcAft>
                <a:spcPts val="800"/>
              </a:spcAft>
            </a:pPr>
            <a:r>
              <a:rPr lang="hr-HR" sz="2000" noProof="0" dirty="0"/>
              <a:t>Elektronička komunikacija: Internet stranica sindikata, društvene mreže, Viber, Signal ili WhatsApp grupe, e-mail</a:t>
            </a:r>
            <a:endParaRPr lang="hr-HR" sz="2000" dirty="0"/>
          </a:p>
          <a:p>
            <a:pPr>
              <a:spcAft>
                <a:spcPts val="800"/>
              </a:spcAft>
            </a:pPr>
            <a:r>
              <a:rPr lang="hr-HR" sz="2000" dirty="0"/>
              <a:t>Događanja: seminari, radionice, konferencije, druženje s članovima kroz sportske igre i sl.</a:t>
            </a:r>
          </a:p>
        </p:txBody>
      </p:sp>
      <p:pic>
        <p:nvPicPr>
          <p:cNvPr id="2" name="Picture 1" descr="A blue and red text on a black background&#10;&#10;AI-generated content may be incorrect.">
            <a:extLst>
              <a:ext uri="{FF2B5EF4-FFF2-40B4-BE49-F238E27FC236}">
                <a16:creationId xmlns:a16="http://schemas.microsoft.com/office/drawing/2014/main" id="{A311D278-DBDE-7387-9DF7-B87E822D2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302776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071A3-A7EA-CD83-D621-01B6957813AB}"/>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C2BC4049-5191-5907-51F9-83E4F1743CD4}"/>
              </a:ext>
            </a:extLst>
          </p:cNvPr>
          <p:cNvSpPr>
            <a:spLocks noGrp="1"/>
          </p:cNvSpPr>
          <p:nvPr>
            <p:ph type="title"/>
          </p:nvPr>
        </p:nvSpPr>
        <p:spPr>
          <a:xfrm>
            <a:off x="479088" y="566733"/>
            <a:ext cx="9942716" cy="1554480"/>
          </a:xfrm>
        </p:spPr>
        <p:txBody>
          <a:bodyPr anchor="ctr">
            <a:normAutofit/>
          </a:bodyPr>
          <a:lstStyle/>
          <a:p>
            <a:r>
              <a:rPr lang="en-US" sz="4000" b="1" dirty="0">
                <a:latin typeface="+mn-lt"/>
              </a:rPr>
              <a:t>VAŽNOST OSOBNE KOMUNIKACIJE</a:t>
            </a:r>
            <a:endParaRPr lang="hr-HR" sz="4000" b="1" noProof="0" dirty="0">
              <a:latin typeface="+mn-lt"/>
            </a:endParaRPr>
          </a:p>
        </p:txBody>
      </p:sp>
      <p:sp>
        <p:nvSpPr>
          <p:cNvPr id="3" name="Rezervirano mjesto za sadržaj 2">
            <a:extLst>
              <a:ext uri="{FF2B5EF4-FFF2-40B4-BE49-F238E27FC236}">
                <a16:creationId xmlns:a16="http://schemas.microsoft.com/office/drawing/2014/main" id="{5C734277-0A42-5654-DBC1-3BF91D088FCE}"/>
              </a:ext>
            </a:extLst>
          </p:cNvPr>
          <p:cNvSpPr>
            <a:spLocks noGrp="1"/>
          </p:cNvSpPr>
          <p:nvPr>
            <p:ph idx="1"/>
          </p:nvPr>
        </p:nvSpPr>
        <p:spPr>
          <a:xfrm>
            <a:off x="479088" y="1709917"/>
            <a:ext cx="10148147" cy="3438166"/>
          </a:xfrm>
        </p:spPr>
        <p:txBody>
          <a:bodyPr rtlCol="0" anchor="ctr">
            <a:normAutofit/>
          </a:bodyPr>
          <a:lstStyle/>
          <a:p>
            <a:pPr>
              <a:spcAft>
                <a:spcPts val="800"/>
              </a:spcAft>
            </a:pPr>
            <a:r>
              <a:rPr lang="hr-HR" sz="2000" kern="100" dirty="0">
                <a:latin typeface="Calibri" panose="020F0502020204030204" pitchFamily="34" charset="0"/>
                <a:ea typeface="Calibri" panose="020F0502020204030204" pitchFamily="34" charset="0"/>
                <a:cs typeface="Times New Roman" panose="02020603050405020304" pitchFamily="18" charset="0"/>
              </a:rPr>
              <a:t>Radnici vole osobnu komunikaciju (oči u oči). </a:t>
            </a:r>
          </a:p>
          <a:p>
            <a:pPr>
              <a:spcAft>
                <a:spcPts val="800"/>
              </a:spcAft>
            </a:pPr>
            <a:r>
              <a:rPr lang="hr-HR" sz="2000" kern="100" dirty="0">
                <a:latin typeface="Calibri" panose="020F0502020204030204" pitchFamily="34" charset="0"/>
                <a:ea typeface="Calibri" panose="020F0502020204030204" pitchFamily="34" charset="0"/>
                <a:cs typeface="Times New Roman" panose="02020603050405020304" pitchFamily="18" charset="0"/>
              </a:rPr>
              <a:t>Formalizirajte broj i učestalost sastanaka u različitim situacijama, kako bi tijekom godine bili obuhvaćeni svi članovi neke organizacije. </a:t>
            </a:r>
          </a:p>
          <a:p>
            <a:pPr>
              <a:spcAft>
                <a:spcPts val="800"/>
              </a:spcAft>
            </a:pPr>
            <a:r>
              <a:rPr lang="hr-HR" sz="2000" noProof="0" dirty="0"/>
              <a:t>Interna komunikacija mora biti </a:t>
            </a:r>
            <a:r>
              <a:rPr lang="hr-HR" sz="2000" dirty="0"/>
              <a:t>vjerodostojna! Ne štitite članove od loših vijesti. </a:t>
            </a:r>
          </a:p>
          <a:p>
            <a:pPr>
              <a:spcAft>
                <a:spcPts val="800"/>
              </a:spcAft>
            </a:pPr>
            <a:r>
              <a:rPr lang="hr-HR" sz="2000" kern="100" dirty="0">
                <a:effectLst/>
                <a:latin typeface="Calibri" panose="020F0502020204030204" pitchFamily="34" charset="0"/>
                <a:ea typeface="Calibri" panose="020F0502020204030204" pitchFamily="34" charset="0"/>
                <a:cs typeface="Times New Roman" panose="02020603050405020304" pitchFamily="18" charset="0"/>
              </a:rPr>
              <a:t>Glasine nisu službeni ni kontrolirani oblik komunikacije, ali takav oblik prijenosa komunikacije često je najbrži. </a:t>
            </a:r>
            <a:r>
              <a:rPr lang="hr-HR" sz="2000" kern="100" dirty="0">
                <a:latin typeface="Calibri" panose="020F0502020204030204" pitchFamily="34" charset="0"/>
                <a:ea typeface="Calibri" panose="020F0502020204030204" pitchFamily="34" charset="0"/>
                <a:cs typeface="Times New Roman" panose="02020603050405020304" pitchFamily="18" charset="0"/>
              </a:rPr>
              <a:t>Suzbijaju se </a:t>
            </a:r>
            <a:r>
              <a:rPr lang="hr-HR" sz="2000" kern="100" dirty="0">
                <a:effectLst/>
                <a:latin typeface="Calibri" panose="020F0502020204030204" pitchFamily="34" charset="0"/>
                <a:ea typeface="Calibri" panose="020F0502020204030204" pitchFamily="34" charset="0"/>
                <a:cs typeface="Times New Roman" panose="02020603050405020304" pitchFamily="18" charset="0"/>
              </a:rPr>
              <a:t>objavom točnih i potpunih činjenica. </a:t>
            </a:r>
          </a:p>
          <a:p>
            <a:pPr>
              <a:spcAft>
                <a:spcPts val="800"/>
              </a:spcAft>
            </a:pPr>
            <a:r>
              <a:rPr lang="hr-HR" sz="2000" kern="100" dirty="0">
                <a:effectLst/>
                <a:latin typeface="Calibri" panose="020F0502020204030204" pitchFamily="34" charset="0"/>
                <a:ea typeface="Calibri" panose="020F0502020204030204" pitchFamily="34" charset="0"/>
                <a:cs typeface="Times New Roman" panose="02020603050405020304" pitchFamily="18" charset="0"/>
              </a:rPr>
              <a:t>Lekcija za SVE ORGANIZACIJE jest da će glasine popuniti informacijski procjep nastao neodgovarajućim internim komunikacijskim programom</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ili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strategijom</a:t>
            </a:r>
            <a:r>
              <a:rPr lang="hr-HR" sz="20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hr-HR" sz="2400" noProof="0" dirty="0"/>
          </a:p>
        </p:txBody>
      </p:sp>
      <p:pic>
        <p:nvPicPr>
          <p:cNvPr id="2" name="Picture 1" descr="A blue and red text on a black background&#10;&#10;AI-generated content may be incorrect.">
            <a:extLst>
              <a:ext uri="{FF2B5EF4-FFF2-40B4-BE49-F238E27FC236}">
                <a16:creationId xmlns:a16="http://schemas.microsoft.com/office/drawing/2014/main" id="{86489A50-B5B7-6B8D-3A7F-45029712B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1807283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71588-41DF-7F28-EC43-C6CAE3356566}"/>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56BF265C-3D46-99E9-2396-D0DAAF4F02D8}"/>
              </a:ext>
            </a:extLst>
          </p:cNvPr>
          <p:cNvSpPr>
            <a:spLocks noGrp="1"/>
          </p:cNvSpPr>
          <p:nvPr>
            <p:ph type="title"/>
          </p:nvPr>
        </p:nvSpPr>
        <p:spPr>
          <a:xfrm>
            <a:off x="535670" y="434192"/>
            <a:ext cx="9942716" cy="1554480"/>
          </a:xfrm>
        </p:spPr>
        <p:txBody>
          <a:bodyPr anchor="ctr">
            <a:normAutofit/>
          </a:bodyPr>
          <a:lstStyle/>
          <a:p>
            <a:r>
              <a:rPr lang="en-US" sz="4000" b="1" noProof="0" dirty="0">
                <a:latin typeface="+mn-lt"/>
              </a:rPr>
              <a:t>PRIMJER KOMUNICIRANJA STRATEŠKIH ODLUKA</a:t>
            </a:r>
            <a:r>
              <a:rPr lang="hr-HR" sz="4000" b="1" noProof="0" dirty="0">
                <a:latin typeface="+mn-lt"/>
              </a:rPr>
              <a:t> POSLODAVCA</a:t>
            </a:r>
          </a:p>
        </p:txBody>
      </p:sp>
      <p:sp>
        <p:nvSpPr>
          <p:cNvPr id="3" name="Rezervirano mjesto za sadržaj 2">
            <a:extLst>
              <a:ext uri="{FF2B5EF4-FFF2-40B4-BE49-F238E27FC236}">
                <a16:creationId xmlns:a16="http://schemas.microsoft.com/office/drawing/2014/main" id="{9EC5CD16-5288-F7EB-A39C-48F0893C1A44}"/>
              </a:ext>
            </a:extLst>
          </p:cNvPr>
          <p:cNvSpPr>
            <a:spLocks noGrp="1"/>
          </p:cNvSpPr>
          <p:nvPr>
            <p:ph idx="1"/>
          </p:nvPr>
        </p:nvSpPr>
        <p:spPr>
          <a:xfrm>
            <a:off x="838200" y="2704014"/>
            <a:ext cx="10148147" cy="3438166"/>
          </a:xfrm>
        </p:spPr>
        <p:txBody>
          <a:bodyPr rtlCol="0" anchor="ctr">
            <a:normAutofit/>
          </a:bodyPr>
          <a:lstStyle/>
          <a:p>
            <a:pPr marL="0" indent="0">
              <a:spcAft>
                <a:spcPts val="800"/>
              </a:spcAft>
              <a:buNone/>
            </a:pPr>
            <a:endParaRPr lang="en-US" sz="2400" noProof="0" dirty="0"/>
          </a:p>
          <a:p>
            <a:pPr marL="0" indent="0">
              <a:spcAft>
                <a:spcPts val="800"/>
              </a:spcAft>
              <a:buNone/>
            </a:pPr>
            <a:endParaRPr lang="hr-HR" sz="2400" noProof="0" dirty="0"/>
          </a:p>
        </p:txBody>
      </p:sp>
      <p:graphicFrame>
        <p:nvGraphicFramePr>
          <p:cNvPr id="2" name="Tablica 1">
            <a:extLst>
              <a:ext uri="{FF2B5EF4-FFF2-40B4-BE49-F238E27FC236}">
                <a16:creationId xmlns:a16="http://schemas.microsoft.com/office/drawing/2014/main" id="{B6391B62-7841-1687-85A1-0CD56B48D3AB}"/>
              </a:ext>
            </a:extLst>
          </p:cNvPr>
          <p:cNvGraphicFramePr>
            <a:graphicFrameLocks noGrp="1"/>
          </p:cNvGraphicFramePr>
          <p:nvPr>
            <p:extLst>
              <p:ext uri="{D42A27DB-BD31-4B8C-83A1-F6EECF244321}">
                <p14:modId xmlns:p14="http://schemas.microsoft.com/office/powerpoint/2010/main" val="200888586"/>
              </p:ext>
            </p:extLst>
          </p:nvPr>
        </p:nvGraphicFramePr>
        <p:xfrm>
          <a:off x="535670" y="1790644"/>
          <a:ext cx="10922540" cy="3853424"/>
        </p:xfrm>
        <a:graphic>
          <a:graphicData uri="http://schemas.openxmlformats.org/drawingml/2006/table">
            <a:tbl>
              <a:tblPr firstRow="1" firstCol="1" bandRow="1">
                <a:tableStyleId>{5C22544A-7EE6-4342-B048-85BDC9FD1C3A}</a:tableStyleId>
              </a:tblPr>
              <a:tblGrid>
                <a:gridCol w="5461270">
                  <a:extLst>
                    <a:ext uri="{9D8B030D-6E8A-4147-A177-3AD203B41FA5}">
                      <a16:colId xmlns:a16="http://schemas.microsoft.com/office/drawing/2014/main" val="930883731"/>
                    </a:ext>
                  </a:extLst>
                </a:gridCol>
                <a:gridCol w="5461270">
                  <a:extLst>
                    <a:ext uri="{9D8B030D-6E8A-4147-A177-3AD203B41FA5}">
                      <a16:colId xmlns:a16="http://schemas.microsoft.com/office/drawing/2014/main" val="4260568605"/>
                    </a:ext>
                  </a:extLst>
                </a:gridCol>
              </a:tblGrid>
              <a:tr h="466344">
                <a:tc>
                  <a:txBody>
                    <a:bodyPr/>
                    <a:lstStyle/>
                    <a:p>
                      <a:pPr>
                        <a:lnSpc>
                          <a:spcPct val="115000"/>
                        </a:lnSpc>
                        <a:spcAft>
                          <a:spcPts val="800"/>
                        </a:spcAft>
                        <a:buNone/>
                      </a:pPr>
                      <a:r>
                        <a:rPr lang="hr-HR" sz="2000" kern="100" noProof="0" dirty="0">
                          <a:effectLst/>
                        </a:rPr>
                        <a:t>Strateške aktivnosti</a:t>
                      </a:r>
                      <a:endParaRPr lang="hr-HR" sz="20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US" sz="2000" kern="100" noProof="0" dirty="0">
                          <a:effectLst/>
                        </a:rPr>
                        <a:t>Alat i </a:t>
                      </a:r>
                      <a:r>
                        <a:rPr lang="en-US" sz="2000" kern="100" noProof="0" dirty="0" err="1">
                          <a:effectLst/>
                        </a:rPr>
                        <a:t>kanal</a:t>
                      </a:r>
                      <a:r>
                        <a:rPr lang="en-US" sz="2000" kern="100" noProof="0" dirty="0">
                          <a:effectLst/>
                        </a:rPr>
                        <a:t> </a:t>
                      </a:r>
                      <a:r>
                        <a:rPr lang="en-US" sz="2000" kern="100" noProof="0" dirty="0" err="1">
                          <a:effectLst/>
                        </a:rPr>
                        <a:t>komunikacije</a:t>
                      </a:r>
                      <a:endParaRPr lang="hr-HR" sz="20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3368831"/>
                  </a:ext>
                </a:extLst>
              </a:tr>
              <a:tr h="466344">
                <a:tc>
                  <a:txBody>
                    <a:bodyPr/>
                    <a:lstStyle/>
                    <a:p>
                      <a:pPr>
                        <a:lnSpc>
                          <a:spcPct val="115000"/>
                        </a:lnSpc>
                        <a:spcAft>
                          <a:spcPts val="800"/>
                        </a:spcAft>
                        <a:buNone/>
                      </a:pPr>
                      <a:r>
                        <a:rPr lang="hr-HR" sz="2000" kern="100" noProof="0" dirty="0">
                          <a:effectLst/>
                        </a:rPr>
                        <a:t>pitanje glavnih programa promjene</a:t>
                      </a:r>
                      <a:endParaRPr lang="hr-HR" sz="20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hr-HR" sz="2000" kern="100" noProof="0" dirty="0">
                          <a:effectLst/>
                        </a:rPr>
                        <a:t>interne novine, newsletter, Zoom, web</a:t>
                      </a:r>
                      <a:endParaRPr lang="hr-HR" sz="20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6536207"/>
                  </a:ext>
                </a:extLst>
              </a:tr>
              <a:tr h="466344">
                <a:tc>
                  <a:txBody>
                    <a:bodyPr/>
                    <a:lstStyle/>
                    <a:p>
                      <a:pPr>
                        <a:lnSpc>
                          <a:spcPct val="115000"/>
                        </a:lnSpc>
                        <a:spcAft>
                          <a:spcPts val="800"/>
                        </a:spcAft>
                        <a:buNone/>
                      </a:pPr>
                      <a:r>
                        <a:rPr lang="hr-HR" sz="2000" kern="100" noProof="0" dirty="0">
                          <a:effectLst/>
                        </a:rPr>
                        <a:t>prenošenje poruka menadžmenta</a:t>
                      </a:r>
                      <a:endParaRPr lang="hr-HR" sz="20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US" sz="2000" kern="100" noProof="0" dirty="0">
                          <a:effectLst/>
                        </a:rPr>
                        <a:t>Web</a:t>
                      </a:r>
                      <a:r>
                        <a:rPr lang="hr-HR" sz="2000" kern="100" noProof="0" dirty="0">
                          <a:effectLst/>
                        </a:rPr>
                        <a:t>, društvene mreže, </a:t>
                      </a:r>
                      <a:r>
                        <a:rPr lang="en-US" sz="2000" kern="100" noProof="0" dirty="0" err="1">
                          <a:effectLst/>
                        </a:rPr>
                        <a:t>intervjui</a:t>
                      </a:r>
                      <a:r>
                        <a:rPr lang="en-US" sz="2000" kern="100" noProof="0" dirty="0">
                          <a:effectLst/>
                        </a:rPr>
                        <a:t> </a:t>
                      </a:r>
                      <a:r>
                        <a:rPr lang="hr-HR" sz="2000" kern="100" noProof="0" dirty="0">
                          <a:effectLst/>
                        </a:rPr>
                        <a:t>i</a:t>
                      </a:r>
                      <a:r>
                        <a:rPr lang="en-US" sz="2000" kern="100" noProof="0" dirty="0">
                          <a:effectLst/>
                        </a:rPr>
                        <a:t> </a:t>
                      </a:r>
                      <a:r>
                        <a:rPr lang="en-US" sz="2000" kern="100" noProof="0" dirty="0" err="1">
                          <a:effectLst/>
                        </a:rPr>
                        <a:t>članci</a:t>
                      </a:r>
                      <a:r>
                        <a:rPr lang="en-US" sz="2000" kern="100" noProof="0" dirty="0">
                          <a:effectLst/>
                        </a:rPr>
                        <a:t> u </a:t>
                      </a:r>
                      <a:r>
                        <a:rPr lang="hr-HR" sz="2000" kern="100" noProof="0" dirty="0">
                          <a:effectLst/>
                        </a:rPr>
                        <a:t>mediji</a:t>
                      </a:r>
                      <a:r>
                        <a:rPr lang="en-US" sz="2000" kern="100" noProof="0" dirty="0">
                          <a:effectLst/>
                        </a:rPr>
                        <a:t>ma</a:t>
                      </a:r>
                      <a:endParaRPr lang="hr-HR" sz="20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1232019"/>
                  </a:ext>
                </a:extLst>
              </a:tr>
              <a:tr h="466344">
                <a:tc>
                  <a:txBody>
                    <a:bodyPr/>
                    <a:lstStyle/>
                    <a:p>
                      <a:pPr>
                        <a:lnSpc>
                          <a:spcPct val="115000"/>
                        </a:lnSpc>
                        <a:spcAft>
                          <a:spcPts val="800"/>
                        </a:spcAft>
                        <a:buNone/>
                      </a:pPr>
                      <a:r>
                        <a:rPr lang="hr-HR" sz="2000" kern="100" noProof="0" dirty="0">
                          <a:effectLst/>
                        </a:rPr>
                        <a:t>prenošenje poslovne vizije i misije</a:t>
                      </a:r>
                      <a:endParaRPr lang="hr-HR" sz="20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hr-HR" sz="2000" kern="100" noProof="0">
                          <a:effectLst/>
                        </a:rPr>
                        <a:t>Interne novine, newsletter</a:t>
                      </a:r>
                      <a:r>
                        <a:rPr lang="hr-HR" sz="2000" kern="100" noProof="0" dirty="0">
                          <a:effectLst/>
                        </a:rPr>
                        <a:t>, </a:t>
                      </a:r>
                      <a:r>
                        <a:rPr lang="en-US" sz="2000" kern="100" noProof="0" dirty="0">
                          <a:effectLst/>
                        </a:rPr>
                        <a:t>web</a:t>
                      </a:r>
                      <a:endParaRPr lang="hr-HR" sz="20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7621012"/>
                  </a:ext>
                </a:extLst>
              </a:tr>
              <a:tr h="559998">
                <a:tc>
                  <a:txBody>
                    <a:bodyPr/>
                    <a:lstStyle/>
                    <a:p>
                      <a:pPr>
                        <a:lnSpc>
                          <a:spcPct val="115000"/>
                        </a:lnSpc>
                        <a:spcAft>
                          <a:spcPts val="800"/>
                        </a:spcAft>
                        <a:buNone/>
                      </a:pPr>
                      <a:r>
                        <a:rPr lang="hr-HR" sz="2000" kern="100" noProof="0" dirty="0">
                          <a:effectLst/>
                        </a:rPr>
                        <a:t>podizanje svijesti o pitanjima poslovanja</a:t>
                      </a:r>
                      <a:endParaRPr lang="hr-HR" sz="20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hr-HR" sz="2000" kern="100" noProof="0" dirty="0">
                          <a:effectLst/>
                        </a:rPr>
                        <a:t>razgovori zaposlenika i sindikata s upravom</a:t>
                      </a:r>
                      <a:endParaRPr lang="hr-HR" sz="20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4959374"/>
                  </a:ext>
                </a:extLst>
              </a:tr>
              <a:tr h="466344">
                <a:tc>
                  <a:txBody>
                    <a:bodyPr/>
                    <a:lstStyle/>
                    <a:p>
                      <a:pPr>
                        <a:lnSpc>
                          <a:spcPct val="115000"/>
                        </a:lnSpc>
                        <a:spcAft>
                          <a:spcPts val="800"/>
                        </a:spcAft>
                        <a:buNone/>
                      </a:pPr>
                      <a:r>
                        <a:rPr lang="hr-HR" sz="2000" kern="100" noProof="0" dirty="0">
                          <a:effectLst/>
                        </a:rPr>
                        <a:t>motiviranje zaposlenika</a:t>
                      </a:r>
                      <a:endParaRPr lang="hr-HR" sz="20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US" sz="2000" kern="100" noProof="0" dirty="0" err="1">
                          <a:effectLst/>
                        </a:rPr>
                        <a:t>ankete</a:t>
                      </a:r>
                      <a:r>
                        <a:rPr lang="en-US" sz="2000" kern="100" noProof="0" dirty="0">
                          <a:effectLst/>
                        </a:rPr>
                        <a:t>, </a:t>
                      </a:r>
                      <a:r>
                        <a:rPr lang="en-US" sz="2000" kern="100" noProof="0" dirty="0" err="1">
                          <a:effectLst/>
                        </a:rPr>
                        <a:t>fokus</a:t>
                      </a:r>
                      <a:r>
                        <a:rPr lang="en-US" sz="2000" kern="100" noProof="0" dirty="0">
                          <a:effectLst/>
                        </a:rPr>
                        <a:t> </a:t>
                      </a:r>
                      <a:r>
                        <a:rPr lang="en-US" sz="2000" kern="100" noProof="0" dirty="0" err="1">
                          <a:effectLst/>
                        </a:rPr>
                        <a:t>grupe</a:t>
                      </a:r>
                      <a:r>
                        <a:rPr lang="en-US" sz="2000" kern="100" noProof="0" dirty="0">
                          <a:effectLst/>
                        </a:rPr>
                        <a:t>, </a:t>
                      </a:r>
                      <a:r>
                        <a:rPr lang="hr-HR" sz="2000" kern="100" noProof="0" dirty="0" err="1">
                          <a:effectLst/>
                        </a:rPr>
                        <a:t>Family</a:t>
                      </a:r>
                      <a:r>
                        <a:rPr lang="hr-HR" sz="2000" kern="100" noProof="0" dirty="0">
                          <a:effectLst/>
                        </a:rPr>
                        <a:t> </a:t>
                      </a:r>
                      <a:r>
                        <a:rPr lang="hr-HR" sz="2000" kern="100" noProof="0" dirty="0" err="1">
                          <a:effectLst/>
                        </a:rPr>
                        <a:t>day</a:t>
                      </a:r>
                      <a:r>
                        <a:rPr lang="hr-HR" sz="2000" kern="100" noProof="0" dirty="0">
                          <a:effectLst/>
                        </a:rPr>
                        <a:t>, </a:t>
                      </a:r>
                      <a:r>
                        <a:rPr lang="hr-HR" sz="2000" kern="100" noProof="0" dirty="0" err="1">
                          <a:effectLst/>
                        </a:rPr>
                        <a:t>teambuilding</a:t>
                      </a:r>
                      <a:r>
                        <a:rPr lang="hr-HR" sz="2000" kern="100" noProof="0" dirty="0">
                          <a:effectLst/>
                        </a:rPr>
                        <a:t>….</a:t>
                      </a:r>
                      <a:endParaRPr lang="hr-HR" sz="20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0185835"/>
                  </a:ext>
                </a:extLst>
              </a:tr>
              <a:tr h="961706">
                <a:tc>
                  <a:txBody>
                    <a:bodyPr/>
                    <a:lstStyle/>
                    <a:p>
                      <a:pPr>
                        <a:lnSpc>
                          <a:spcPct val="115000"/>
                        </a:lnSpc>
                        <a:spcAft>
                          <a:spcPts val="800"/>
                        </a:spcAft>
                        <a:buNone/>
                      </a:pPr>
                      <a:r>
                        <a:rPr lang="hr-HR" sz="2000" kern="100" noProof="0" dirty="0">
                          <a:effectLst/>
                        </a:rPr>
                        <a:t>omogućavanje povratnih informacija</a:t>
                      </a:r>
                      <a:endParaRPr lang="hr-HR" sz="20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hr-HR" sz="2000" kern="100" noProof="0" dirty="0">
                          <a:effectLst/>
                        </a:rPr>
                        <a:t>sastanci, skupovi, ankete, fokus grupe</a:t>
                      </a:r>
                      <a:endParaRPr lang="hr-HR" sz="20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5970947"/>
                  </a:ext>
                </a:extLst>
              </a:tr>
            </a:tbl>
          </a:graphicData>
        </a:graphic>
      </p:graphicFrame>
      <p:pic>
        <p:nvPicPr>
          <p:cNvPr id="4" name="Picture 3" descr="A blue and red text on a black background&#10;&#10;AI-generated content may be incorrect.">
            <a:extLst>
              <a:ext uri="{FF2B5EF4-FFF2-40B4-BE49-F238E27FC236}">
                <a16:creationId xmlns:a16="http://schemas.microsoft.com/office/drawing/2014/main" id="{63A54C3E-8F95-F348-3EA6-B8AFF569A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192145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D8326-03F9-C153-B58E-2118DECF1A3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AE76965-8170-7BFF-7273-D53CF16A6CF0}"/>
              </a:ext>
            </a:extLst>
          </p:cNvPr>
          <p:cNvSpPr>
            <a:spLocks noGrp="1"/>
          </p:cNvSpPr>
          <p:nvPr>
            <p:ph type="title"/>
          </p:nvPr>
        </p:nvSpPr>
        <p:spPr>
          <a:xfrm>
            <a:off x="488306" y="1188637"/>
            <a:ext cx="4032220" cy="4480726"/>
          </a:xfrm>
        </p:spPr>
        <p:txBody>
          <a:bodyPr>
            <a:normAutofit/>
          </a:bodyPr>
          <a:lstStyle/>
          <a:p>
            <a:pPr algn="r"/>
            <a:r>
              <a:rPr lang="en-US" sz="4000" b="1" dirty="0">
                <a:latin typeface="+mn-lt"/>
              </a:rPr>
              <a:t>UPITNIK ZA MJERENJE ZADOVOLJSTVA INTERNOM KOMUNIKACIJOM </a:t>
            </a:r>
            <a:endParaRPr lang="hr-HR" sz="4000" b="1" dirty="0">
              <a:latin typeface="+mn-lt"/>
            </a:endParaRPr>
          </a:p>
        </p:txBody>
      </p:sp>
      <p:sp>
        <p:nvSpPr>
          <p:cNvPr id="3" name="Rezervirano mjesto sadržaja 2">
            <a:extLst>
              <a:ext uri="{FF2B5EF4-FFF2-40B4-BE49-F238E27FC236}">
                <a16:creationId xmlns:a16="http://schemas.microsoft.com/office/drawing/2014/main" id="{F280A237-2B8B-6966-04DB-63F28E4A4B95}"/>
              </a:ext>
            </a:extLst>
          </p:cNvPr>
          <p:cNvSpPr>
            <a:spLocks noGrp="1"/>
          </p:cNvSpPr>
          <p:nvPr>
            <p:ph idx="1"/>
          </p:nvPr>
        </p:nvSpPr>
        <p:spPr>
          <a:xfrm>
            <a:off x="6096000" y="1188637"/>
            <a:ext cx="5025288" cy="4095262"/>
          </a:xfrm>
        </p:spPr>
        <p:txBody>
          <a:bodyPr anchor="ctr">
            <a:normAutofit/>
          </a:bodyPr>
          <a:lstStyle/>
          <a:p>
            <a:pPr>
              <a:buFont typeface="Wingdings" panose="05000000000000000000" pitchFamily="2" charset="2"/>
              <a:buChar char="ü"/>
            </a:pPr>
            <a:r>
              <a:rPr lang="hr-HR" sz="2000" dirty="0"/>
              <a:t> </a:t>
            </a:r>
            <a:r>
              <a:rPr lang="hr-HR" sz="2000" dirty="0">
                <a:effectLst/>
                <a:latin typeface="Calibri" panose="020F0502020204030204" pitchFamily="34" charset="0"/>
                <a:ea typeface="Calibri" panose="020F0502020204030204" pitchFamily="34" charset="0"/>
                <a:cs typeface="Times New Roman" panose="02020603050405020304" pitchFamily="18" charset="0"/>
              </a:rPr>
              <a:t>zadovoljstvo radnika povratnom informacijom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hr-HR" sz="2000" kern="100" dirty="0">
                <a:effectLst/>
                <a:latin typeface="Calibri" panose="020F0502020204030204" pitchFamily="34" charset="0"/>
                <a:ea typeface="Calibri" panose="020F0502020204030204" pitchFamily="34" charset="0"/>
                <a:cs typeface="Times New Roman" panose="02020603050405020304" pitchFamily="18" charset="0"/>
              </a:rPr>
              <a:t>zadovoljstvo komunikacijom s nadređenim</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hr-HR" sz="2000" dirty="0">
                <a:effectLst/>
                <a:latin typeface="Calibri" panose="020F0502020204030204" pitchFamily="34" charset="0"/>
                <a:ea typeface="Calibri" panose="020F0502020204030204" pitchFamily="34" charset="0"/>
                <a:cs typeface="Times New Roman" panose="02020603050405020304" pitchFamily="18" charset="0"/>
              </a:rPr>
              <a:t>zadovoljstvo horizontalnom komunikacijom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hr-HR" sz="2000" dirty="0">
                <a:effectLst/>
                <a:latin typeface="Calibri" panose="020F0502020204030204" pitchFamily="34" charset="0"/>
                <a:ea typeface="Calibri" panose="020F0502020204030204" pitchFamily="34" charset="0"/>
                <a:cs typeface="Times New Roman" panose="02020603050405020304" pitchFamily="18" charset="0"/>
              </a:rPr>
              <a:t>zadovoljstvo neformalnom komunikacijom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hr-HR" sz="2000" dirty="0">
                <a:effectLst/>
                <a:latin typeface="Calibri" panose="020F0502020204030204" pitchFamily="34" charset="0"/>
                <a:ea typeface="Calibri" panose="020F0502020204030204" pitchFamily="34" charset="0"/>
                <a:cs typeface="Times New Roman" panose="02020603050405020304" pitchFamily="18" charset="0"/>
              </a:rPr>
              <a:t>zadovoljstvo korporativnom informiranošću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hr-HR" sz="2000" dirty="0">
                <a:effectLst/>
                <a:latin typeface="Calibri" panose="020F0502020204030204" pitchFamily="34" charset="0"/>
                <a:ea typeface="Calibri" panose="020F0502020204030204" pitchFamily="34" charset="0"/>
                <a:cs typeface="Times New Roman" panose="02020603050405020304" pitchFamily="18" charset="0"/>
              </a:rPr>
              <a:t>zadovoljstvo komunikacijskom klimom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hr-HR" sz="2000" dirty="0">
                <a:effectLst/>
                <a:latin typeface="Calibri" panose="020F0502020204030204" pitchFamily="34" charset="0"/>
                <a:ea typeface="Calibri" panose="020F0502020204030204" pitchFamily="34" charset="0"/>
                <a:cs typeface="Times New Roman" panose="02020603050405020304" pitchFamily="18" charset="0"/>
              </a:rPr>
              <a:t>zadovoljstvo kvalitetom medija komunikacije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hr-HR" sz="2000" dirty="0">
                <a:effectLst/>
                <a:latin typeface="Calibri" panose="020F0502020204030204" pitchFamily="34" charset="0"/>
                <a:ea typeface="Calibri" panose="020F0502020204030204" pitchFamily="34" charset="0"/>
                <a:cs typeface="Times New Roman" panose="02020603050405020304" pitchFamily="18" charset="0"/>
              </a:rPr>
              <a:t>zadovoljstvo komunikacijom na sastancima</a:t>
            </a:r>
            <a:endParaRPr lang="en-US" sz="2000" dirty="0"/>
          </a:p>
          <a:p>
            <a:pPr>
              <a:buFont typeface="Wingdings" panose="05000000000000000000" pitchFamily="2" charset="2"/>
              <a:buChar char="ü"/>
            </a:pPr>
            <a:endParaRPr lang="hr-HR" sz="2400" dirty="0"/>
          </a:p>
        </p:txBody>
      </p:sp>
      <p:pic>
        <p:nvPicPr>
          <p:cNvPr id="4" name="Picture 3" descr="A blue and red text on a black background&#10;&#10;AI-generated content may be incorrect.">
            <a:extLst>
              <a:ext uri="{FF2B5EF4-FFF2-40B4-BE49-F238E27FC236}">
                <a16:creationId xmlns:a16="http://schemas.microsoft.com/office/drawing/2014/main" id="{B0D14A8C-7018-6667-DFB5-D511BDF26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2984914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E3FC9-EAAF-1B71-21B1-D899DBB69169}"/>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1E278A13-58B1-D089-B81C-3F088FA18FF7}"/>
              </a:ext>
            </a:extLst>
          </p:cNvPr>
          <p:cNvSpPr>
            <a:spLocks noGrp="1"/>
          </p:cNvSpPr>
          <p:nvPr>
            <p:ph type="title"/>
          </p:nvPr>
        </p:nvSpPr>
        <p:spPr>
          <a:xfrm>
            <a:off x="493991" y="3099021"/>
            <a:ext cx="2145844" cy="659958"/>
          </a:xfrm>
        </p:spPr>
        <p:txBody>
          <a:bodyPr anchor="t">
            <a:normAutofit/>
          </a:bodyPr>
          <a:lstStyle/>
          <a:p>
            <a:r>
              <a:rPr lang="en-US" sz="4000" b="1" noProof="0" dirty="0">
                <a:latin typeface="+mn-lt"/>
              </a:rPr>
              <a:t>IZVORI</a:t>
            </a:r>
            <a:endParaRPr lang="hr-HR" sz="4000" b="1" noProof="0" dirty="0">
              <a:latin typeface="+mn-lt"/>
            </a:endParaRPr>
          </a:p>
        </p:txBody>
      </p:sp>
      <p:sp>
        <p:nvSpPr>
          <p:cNvPr id="3" name="Rezervirano mjesto za sadržaj 2">
            <a:extLst>
              <a:ext uri="{FF2B5EF4-FFF2-40B4-BE49-F238E27FC236}">
                <a16:creationId xmlns:a16="http://schemas.microsoft.com/office/drawing/2014/main" id="{2D8EB8AF-80DF-ABEB-8EAD-307F399E8ED3}"/>
              </a:ext>
            </a:extLst>
          </p:cNvPr>
          <p:cNvSpPr>
            <a:spLocks noGrp="1"/>
          </p:cNvSpPr>
          <p:nvPr>
            <p:ph idx="1"/>
          </p:nvPr>
        </p:nvSpPr>
        <p:spPr>
          <a:xfrm>
            <a:off x="5539660" y="257850"/>
            <a:ext cx="6460499" cy="5682342"/>
          </a:xfrm>
        </p:spPr>
        <p:txBody>
          <a:bodyPr rtlCol="0" anchor="t">
            <a:normAutofit/>
          </a:bodyPr>
          <a:lstStyle/>
          <a:p>
            <a:pPr>
              <a:spcAft>
                <a:spcPts val="800"/>
              </a:spcAft>
            </a:pPr>
            <a:r>
              <a:rPr lang="hr-HR" sz="2000" noProof="0" dirty="0"/>
              <a:t>Božo Skoko: PRIRUČNIK ZA RAZUMIJEVANJE ODNOSA S JAVNOŠĆU, MPR, Zagreb, 2006.</a:t>
            </a:r>
          </a:p>
          <a:p>
            <a:pPr>
              <a:spcAft>
                <a:spcPts val="800"/>
              </a:spcAft>
            </a:pPr>
            <a:r>
              <a:rPr lang="hr-HR" sz="2000" noProof="0" dirty="0"/>
              <a:t>Ana Marija Presečan: Socijalni dijalog i osnove vještina uspješnog komuniciranja, SGIM, 2019. </a:t>
            </a:r>
          </a:p>
          <a:p>
            <a:pPr>
              <a:spcAft>
                <a:spcPts val="800"/>
              </a:spcAft>
            </a:pPr>
            <a:r>
              <a:rPr lang="hr-HR" sz="2000" noProof="0" dirty="0"/>
              <a:t>Stipe </a:t>
            </a:r>
            <a:r>
              <a:rPr lang="hr-HR" sz="2000" noProof="0" dirty="0" err="1"/>
              <a:t>Jolić</a:t>
            </a:r>
            <a:r>
              <a:rPr lang="hr-HR" sz="2000" noProof="0" dirty="0"/>
              <a:t>: Interno informiranje I komuniciranje u sindikatu i poduzeću, Press Data 2002.</a:t>
            </a:r>
          </a:p>
          <a:p>
            <a:pPr>
              <a:spcAft>
                <a:spcPts val="800"/>
              </a:spcAft>
            </a:pPr>
            <a:r>
              <a:rPr lang="hr-HR" sz="2000" noProof="0" dirty="0" err="1"/>
              <a:t>Shel</a:t>
            </a:r>
            <a:r>
              <a:rPr lang="hr-HR" sz="2000" noProof="0" dirty="0"/>
              <a:t> </a:t>
            </a:r>
            <a:r>
              <a:rPr lang="hr-HR" sz="2000" noProof="0" dirty="0" err="1"/>
              <a:t>Holtz</a:t>
            </a:r>
            <a:r>
              <a:rPr lang="hr-HR" sz="2000" noProof="0" dirty="0"/>
              <a:t>: Korporativni razgovori; vodič za prove</a:t>
            </a:r>
            <a:r>
              <a:rPr lang="en-US" sz="2000" noProof="0" dirty="0" err="1"/>
              <a:t>dbu</a:t>
            </a:r>
            <a:r>
              <a:rPr lang="hr-HR" sz="2000" noProof="0" dirty="0"/>
              <a:t> učinkovite i prikladne interne komunikacije, HUOJ, 2008.</a:t>
            </a:r>
          </a:p>
          <a:p>
            <a:pPr>
              <a:spcAft>
                <a:spcPts val="800"/>
              </a:spcAft>
            </a:pPr>
            <a:r>
              <a:rPr lang="hr-HR" sz="2000" noProof="0" dirty="0"/>
              <a:t>Ana Tkalac </a:t>
            </a:r>
            <a:r>
              <a:rPr lang="hr-HR" sz="2000" noProof="0" dirty="0" err="1"/>
              <a:t>Verčić</a:t>
            </a:r>
            <a:r>
              <a:rPr lang="hr-HR" sz="2000" noProof="0" dirty="0"/>
              <a:t>: Odnosi s javnošću, HUOJ, 2015. </a:t>
            </a:r>
          </a:p>
          <a:p>
            <a:pPr>
              <a:spcAft>
                <a:spcPts val="800"/>
              </a:spcAft>
            </a:pPr>
            <a:r>
              <a:rPr lang="en-US" sz="2000" dirty="0"/>
              <a:t>Lecia Wood: Corporate storytelling: Planning and creating Internal communications, Grendel Press, 2002. </a:t>
            </a:r>
          </a:p>
          <a:p>
            <a:pPr>
              <a:spcAft>
                <a:spcPts val="800"/>
              </a:spcAft>
            </a:pPr>
            <a:r>
              <a:rPr lang="en-US" sz="2000" dirty="0"/>
              <a:t> </a:t>
            </a:r>
            <a:r>
              <a:rPr lang="hr-HR" sz="2000" u="sng" kern="100" dirty="0">
                <a:effectLst/>
                <a:latin typeface="Calibri" panose="020F0502020204030204" pitchFamily="34" charset="0"/>
                <a:ea typeface="Calibri" panose="020F0502020204030204" pitchFamily="34" charset="0"/>
                <a:cs typeface="Times New Roman" panose="02020603050405020304" pitchFamily="18" charset="0"/>
                <a:hlinkClick r:id="rId3"/>
              </a:rPr>
              <a:t>Najbolje prakse interne komunikacije - </a:t>
            </a:r>
            <a:r>
              <a:rPr lang="hr-HR" sz="2000" u="sng" kern="100" dirty="0" err="1">
                <a:effectLst/>
                <a:latin typeface="Calibri" panose="020F0502020204030204" pitchFamily="34" charset="0"/>
                <a:ea typeface="Calibri" panose="020F0502020204030204" pitchFamily="34" charset="0"/>
                <a:cs typeface="Times New Roman" panose="02020603050405020304" pitchFamily="18" charset="0"/>
                <a:hlinkClick r:id="rId3"/>
              </a:rPr>
              <a:t>Ramiro</a:t>
            </a:r>
            <a:endParaRPr lang="hr-H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hr-HR" sz="2000" u="sng" kern="100" dirty="0">
                <a:effectLst/>
                <a:latin typeface="Calibri" panose="020F0502020204030204" pitchFamily="34" charset="0"/>
                <a:ea typeface="Calibri" panose="020F0502020204030204" pitchFamily="34" charset="0"/>
                <a:cs typeface="Times New Roman" panose="02020603050405020304" pitchFamily="18" charset="0"/>
                <a:hlinkClick r:id="rId4"/>
              </a:rPr>
              <a:t>Biznis - Zašto je interna komunikacija jednako važna kao i eksterna - Savjeti.hr</a:t>
            </a:r>
            <a:endParaRPr lang="hr-H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en-US" sz="2000" dirty="0"/>
          </a:p>
          <a:p>
            <a:pPr>
              <a:spcAft>
                <a:spcPts val="800"/>
              </a:spcAft>
            </a:pPr>
            <a:endParaRPr lang="hr-HR" sz="1200" dirty="0"/>
          </a:p>
        </p:txBody>
      </p:sp>
      <p:pic>
        <p:nvPicPr>
          <p:cNvPr id="2" name="Picture 1" descr="A blue and red text on a black background&#10;&#10;AI-generated content may be incorrect.">
            <a:extLst>
              <a:ext uri="{FF2B5EF4-FFF2-40B4-BE49-F238E27FC236}">
                <a16:creationId xmlns:a16="http://schemas.microsoft.com/office/drawing/2014/main" id="{EA264692-16F1-C84F-386E-77CF8361F4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91" y="257850"/>
            <a:ext cx="1554524" cy="672954"/>
          </a:xfrm>
          <a:prstGeom prst="rect">
            <a:avLst/>
          </a:prstGeom>
        </p:spPr>
      </p:pic>
    </p:spTree>
    <p:extLst>
      <p:ext uri="{BB962C8B-B14F-4D97-AF65-F5344CB8AC3E}">
        <p14:creationId xmlns:p14="http://schemas.microsoft.com/office/powerpoint/2010/main" val="3398582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7B9CB-C07C-3F45-1C46-51B41E55C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6F766-11CB-9432-29F0-7BC59E228189}"/>
              </a:ext>
            </a:extLst>
          </p:cNvPr>
          <p:cNvSpPr>
            <a:spLocks noGrp="1"/>
          </p:cNvSpPr>
          <p:nvPr>
            <p:ph type="title"/>
          </p:nvPr>
        </p:nvSpPr>
        <p:spPr>
          <a:xfrm>
            <a:off x="606213" y="2103437"/>
            <a:ext cx="10979573" cy="1325563"/>
          </a:xfrm>
        </p:spPr>
        <p:txBody>
          <a:bodyPr/>
          <a:lstStyle/>
          <a:p>
            <a:pPr algn="ctr"/>
            <a:r>
              <a:rPr lang="en-US" dirty="0"/>
              <a:t>HVALA NA POZORNOSTI!</a:t>
            </a:r>
          </a:p>
        </p:txBody>
      </p:sp>
      <p:sp>
        <p:nvSpPr>
          <p:cNvPr id="4" name="Slide Number Placeholder 3">
            <a:extLst>
              <a:ext uri="{FF2B5EF4-FFF2-40B4-BE49-F238E27FC236}">
                <a16:creationId xmlns:a16="http://schemas.microsoft.com/office/drawing/2014/main" id="{F9CF6FDB-2E74-F625-655F-265AA0836746}"/>
              </a:ext>
            </a:extLst>
          </p:cNvPr>
          <p:cNvSpPr>
            <a:spLocks noGrp="1"/>
          </p:cNvSpPr>
          <p:nvPr>
            <p:ph type="sldNum" sz="quarter" idx="12"/>
          </p:nvPr>
        </p:nvSpPr>
        <p:spPr/>
        <p:txBody>
          <a:bodyPr/>
          <a:lstStyle/>
          <a:p>
            <a:fld id="{BE7A75EC-5D77-419F-9641-2226494547CD}" type="slidenum">
              <a:rPr lang="hr-HR" smtClean="0"/>
              <a:t>35</a:t>
            </a:fld>
            <a:endParaRPr lang="hr-HR"/>
          </a:p>
        </p:txBody>
      </p:sp>
    </p:spTree>
    <p:extLst>
      <p:ext uri="{BB962C8B-B14F-4D97-AF65-F5344CB8AC3E}">
        <p14:creationId xmlns:p14="http://schemas.microsoft.com/office/powerpoint/2010/main" val="28033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F217A-3332-3C64-FA41-E74F071DD201}"/>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A957F2E7-F057-70F5-111B-28A8C9D9403A}"/>
              </a:ext>
            </a:extLst>
          </p:cNvPr>
          <p:cNvSpPr>
            <a:spLocks noGrp="1"/>
          </p:cNvSpPr>
          <p:nvPr>
            <p:ph type="title"/>
          </p:nvPr>
        </p:nvSpPr>
        <p:spPr>
          <a:xfrm>
            <a:off x="487692" y="97849"/>
            <a:ext cx="10173010" cy="1554480"/>
          </a:xfrm>
        </p:spPr>
        <p:txBody>
          <a:bodyPr anchor="ctr">
            <a:normAutofit/>
          </a:bodyPr>
          <a:lstStyle/>
          <a:p>
            <a:r>
              <a:rPr lang="en-US" sz="4000" b="1" noProof="0" dirty="0">
                <a:latin typeface="+mn-lt"/>
              </a:rPr>
              <a:t>VAŽNOST INTERNE KOMUNIKACIJE</a:t>
            </a:r>
            <a:endParaRPr lang="hr-HR" sz="4000" b="1" noProof="0" dirty="0">
              <a:latin typeface="+mn-lt"/>
            </a:endParaRPr>
          </a:p>
        </p:txBody>
      </p:sp>
      <p:graphicFrame>
        <p:nvGraphicFramePr>
          <p:cNvPr id="18" name="Rezervirano mjesto za sadržaj 2">
            <a:extLst>
              <a:ext uri="{FF2B5EF4-FFF2-40B4-BE49-F238E27FC236}">
                <a16:creationId xmlns:a16="http://schemas.microsoft.com/office/drawing/2014/main" id="{79704474-CB14-9FF0-8CAC-2AF9F9646FE1}"/>
              </a:ext>
            </a:extLst>
          </p:cNvPr>
          <p:cNvGraphicFramePr>
            <a:graphicFrameLocks noGrp="1"/>
          </p:cNvGraphicFramePr>
          <p:nvPr>
            <p:ph idx="1"/>
            <p:extLst>
              <p:ext uri="{D42A27DB-BD31-4B8C-83A1-F6EECF244321}">
                <p14:modId xmlns:p14="http://schemas.microsoft.com/office/powerpoint/2010/main" val="751708749"/>
              </p:ext>
            </p:extLst>
          </p:nvPr>
        </p:nvGraphicFramePr>
        <p:xfrm>
          <a:off x="487692" y="15887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blue and red text on a black background&#10;&#10;AI-generated content may be incorrect.">
            <a:extLst>
              <a:ext uri="{FF2B5EF4-FFF2-40B4-BE49-F238E27FC236}">
                <a16:creationId xmlns:a16="http://schemas.microsoft.com/office/drawing/2014/main" id="{F721C918-C13B-1C47-90C9-5EDE41FACC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264451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0C7B7-DEBD-4842-4F4B-0A8E38DEFA9B}"/>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972FFF25-F43F-29C9-10BB-BDFF59BB7730}"/>
              </a:ext>
            </a:extLst>
          </p:cNvPr>
          <p:cNvSpPr>
            <a:spLocks noGrp="1"/>
          </p:cNvSpPr>
          <p:nvPr>
            <p:ph type="title"/>
          </p:nvPr>
        </p:nvSpPr>
        <p:spPr>
          <a:xfrm>
            <a:off x="-123908" y="270941"/>
            <a:ext cx="10515600" cy="1133499"/>
          </a:xfrm>
        </p:spPr>
        <p:txBody>
          <a:bodyPr>
            <a:normAutofit/>
          </a:bodyPr>
          <a:lstStyle/>
          <a:p>
            <a:pPr algn="ctr"/>
            <a:r>
              <a:rPr lang="en-US" sz="4000" b="1" noProof="0" dirty="0">
                <a:latin typeface="+mn-lt"/>
              </a:rPr>
              <a:t>OSNOVNA NAČELA INTERNE KOMUNIKACIJE</a:t>
            </a:r>
            <a:endParaRPr lang="hr-HR" sz="4000" b="1" noProof="0" dirty="0">
              <a:latin typeface="+mn-lt"/>
            </a:endParaRPr>
          </a:p>
        </p:txBody>
      </p:sp>
      <p:graphicFrame>
        <p:nvGraphicFramePr>
          <p:cNvPr id="53" name="Rezervirano mjesto za sadržaj 2">
            <a:extLst>
              <a:ext uri="{FF2B5EF4-FFF2-40B4-BE49-F238E27FC236}">
                <a16:creationId xmlns:a16="http://schemas.microsoft.com/office/drawing/2014/main" id="{83A3BE80-9E6B-E721-CDE3-ED8CF1C774C9}"/>
              </a:ext>
            </a:extLst>
          </p:cNvPr>
          <p:cNvGraphicFramePr>
            <a:graphicFrameLocks noGrp="1"/>
          </p:cNvGraphicFramePr>
          <p:nvPr>
            <p:ph idx="1"/>
          </p:nvPr>
        </p:nvGraphicFramePr>
        <p:xfrm>
          <a:off x="838200" y="1334278"/>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blue and red text on a black background&#10;&#10;AI-generated content may be incorrect.">
            <a:extLst>
              <a:ext uri="{FF2B5EF4-FFF2-40B4-BE49-F238E27FC236}">
                <a16:creationId xmlns:a16="http://schemas.microsoft.com/office/drawing/2014/main" id="{08ADAE3D-770B-A52D-7110-E626F508EB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395429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9264-1DB1-C219-57EC-E3BF5C926DF6}"/>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E7B000D6-B0AE-79E5-8117-998C708AF92E}"/>
              </a:ext>
            </a:extLst>
          </p:cNvPr>
          <p:cNvSpPr>
            <a:spLocks noGrp="1"/>
          </p:cNvSpPr>
          <p:nvPr>
            <p:ph type="title"/>
          </p:nvPr>
        </p:nvSpPr>
        <p:spPr>
          <a:xfrm>
            <a:off x="422428" y="1642135"/>
            <a:ext cx="3796306" cy="2690949"/>
          </a:xfrm>
        </p:spPr>
        <p:txBody>
          <a:bodyPr anchor="t">
            <a:normAutofit/>
          </a:bodyPr>
          <a:lstStyle/>
          <a:p>
            <a:r>
              <a:rPr lang="en-US" sz="4000" b="1" noProof="0" dirty="0">
                <a:latin typeface="+mn-lt"/>
              </a:rPr>
              <a:t>INTERNA KOMUNIKACIJA - PERSPEKTIVA UPRAVE</a:t>
            </a:r>
            <a:endParaRPr lang="hr-HR" sz="4000" b="1" noProof="0" dirty="0">
              <a:latin typeface="+mn-lt"/>
            </a:endParaRPr>
          </a:p>
        </p:txBody>
      </p:sp>
      <p:sp>
        <p:nvSpPr>
          <p:cNvPr id="3" name="Rezervirano mjesto za sadržaj 2">
            <a:extLst>
              <a:ext uri="{FF2B5EF4-FFF2-40B4-BE49-F238E27FC236}">
                <a16:creationId xmlns:a16="http://schemas.microsoft.com/office/drawing/2014/main" id="{2BBFDEC2-768F-E237-E167-0CBA7F3B34CE}"/>
              </a:ext>
            </a:extLst>
          </p:cNvPr>
          <p:cNvSpPr>
            <a:spLocks noGrp="1"/>
          </p:cNvSpPr>
          <p:nvPr>
            <p:ph idx="1"/>
          </p:nvPr>
        </p:nvSpPr>
        <p:spPr>
          <a:xfrm>
            <a:off x="5400724" y="1382358"/>
            <a:ext cx="5542387" cy="3049140"/>
          </a:xfrm>
        </p:spPr>
        <p:txBody>
          <a:bodyPr rtlCol="0" anchor="t">
            <a:normAutofit/>
          </a:bodyPr>
          <a:lstStyle/>
          <a:p>
            <a:pPr marL="0" indent="0">
              <a:lnSpc>
                <a:spcPct val="115000"/>
              </a:lnSpc>
              <a:spcAft>
                <a:spcPts val="800"/>
              </a:spcAft>
              <a:buNone/>
            </a:pPr>
            <a:r>
              <a:rPr lang="hr-HR" sz="2000" dirty="0" err="1"/>
              <a:t>Shel</a:t>
            </a:r>
            <a:r>
              <a:rPr lang="hr-HR" sz="2000" dirty="0"/>
              <a:t> </a:t>
            </a:r>
            <a:r>
              <a:rPr lang="hr-HR" sz="2000" dirty="0" err="1"/>
              <a:t>Holtz</a:t>
            </a:r>
            <a:r>
              <a:rPr lang="hr-HR" sz="2000" dirty="0"/>
              <a:t>: Korporativni razgovori - Vodič za provedbu učinkovite i prikladne interne komunikacije </a:t>
            </a:r>
          </a:p>
          <a:p>
            <a:pPr marL="0" indent="0">
              <a:lnSpc>
                <a:spcPct val="115000"/>
              </a:lnSpc>
              <a:spcAft>
                <a:spcPts val="800"/>
              </a:spcAft>
              <a:buNone/>
            </a:pPr>
            <a:r>
              <a:rPr lang="hr-HR" sz="2000" dirty="0"/>
              <a:t>Donosi perspektivu uprave kako biste mogli sagledati njihovo viđenje povećanja radničkih prava i važnosti interne komunikacije</a:t>
            </a:r>
          </a:p>
        </p:txBody>
      </p:sp>
      <p:pic>
        <p:nvPicPr>
          <p:cNvPr id="6" name="Picture 5" descr="A blue and red text on a black background&#10;&#10;AI-generated content may be incorrect.">
            <a:extLst>
              <a:ext uri="{FF2B5EF4-FFF2-40B4-BE49-F238E27FC236}">
                <a16:creationId xmlns:a16="http://schemas.microsoft.com/office/drawing/2014/main" id="{9F8C5E83-76AB-BFAD-1D6F-6E30D6744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410152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7C927-EAE1-31C3-F856-F3CF2A4332E1}"/>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D10130F3-BDC8-BEA3-DB72-FF6C7A29ACAA}"/>
              </a:ext>
            </a:extLst>
          </p:cNvPr>
          <p:cNvSpPr>
            <a:spLocks noGrp="1"/>
          </p:cNvSpPr>
          <p:nvPr>
            <p:ph type="title"/>
          </p:nvPr>
        </p:nvSpPr>
        <p:spPr>
          <a:xfrm>
            <a:off x="406924" y="723230"/>
            <a:ext cx="4770193" cy="4680583"/>
          </a:xfrm>
        </p:spPr>
        <p:txBody>
          <a:bodyPr anchor="ctr">
            <a:normAutofit/>
          </a:bodyPr>
          <a:lstStyle/>
          <a:p>
            <a:r>
              <a:rPr lang="en-US" sz="4000" b="1" noProof="0" dirty="0">
                <a:latin typeface="+mn-lt"/>
              </a:rPr>
              <a:t>KOMUNIKACIJA MORA BITI KORISNA</a:t>
            </a:r>
            <a:endParaRPr lang="hr-HR" sz="4000" b="1" noProof="0" dirty="0">
              <a:latin typeface="+mn-lt"/>
            </a:endParaRPr>
          </a:p>
        </p:txBody>
      </p:sp>
      <p:sp>
        <p:nvSpPr>
          <p:cNvPr id="3" name="Rezervirano mjesto za sadržaj 2">
            <a:extLst>
              <a:ext uri="{FF2B5EF4-FFF2-40B4-BE49-F238E27FC236}">
                <a16:creationId xmlns:a16="http://schemas.microsoft.com/office/drawing/2014/main" id="{113B80E3-844E-A728-17A5-11C2C25E8536}"/>
              </a:ext>
            </a:extLst>
          </p:cNvPr>
          <p:cNvSpPr>
            <a:spLocks noGrp="1"/>
          </p:cNvSpPr>
          <p:nvPr>
            <p:ph idx="1"/>
          </p:nvPr>
        </p:nvSpPr>
        <p:spPr>
          <a:xfrm>
            <a:off x="6096000" y="418833"/>
            <a:ext cx="5273145" cy="5289378"/>
          </a:xfrm>
        </p:spPr>
        <p:txBody>
          <a:bodyPr rtlCol="0" anchor="ctr">
            <a:normAutofit/>
          </a:bodyPr>
          <a:lstStyle/>
          <a:p>
            <a:pPr>
              <a:lnSpc>
                <a:spcPct val="115000"/>
              </a:lnSpc>
              <a:spcAft>
                <a:spcPts val="800"/>
              </a:spcAft>
              <a:buNone/>
            </a:pPr>
            <a:r>
              <a:rPr lang="hr-HR" sz="2000" kern="100" dirty="0">
                <a:effectLst/>
                <a:ea typeface="Calibri" panose="020F0502020204030204" pitchFamily="34" charset="0"/>
                <a:cs typeface="Times New Roman" panose="02020603050405020304" pitchFamily="18" charset="0"/>
              </a:rPr>
              <a:t>. </a:t>
            </a:r>
            <a:r>
              <a:rPr lang="hr-HR" sz="2000" kern="100" noProof="0" dirty="0">
                <a:effectLst/>
                <a:ea typeface="Calibri" panose="020F0502020204030204" pitchFamily="34" charset="0"/>
                <a:cs typeface="Times New Roman" panose="02020603050405020304" pitchFamily="18" charset="0"/>
              </a:rPr>
              <a:t>	Radnici neće gubiti svoje vrijeme ako u tome ne vide nešto za postizanje svojih ciljeva. Djelomičan popis onoga što je radnicima važno:</a:t>
            </a:r>
          </a:p>
          <a:p>
            <a:pPr marL="342900" lvl="0" indent="-342900">
              <a:lnSpc>
                <a:spcPct val="115000"/>
              </a:lnSpc>
              <a:buFont typeface="Calibri" panose="020F0502020204030204" pitchFamily="34" charset="0"/>
              <a:buChar char="-"/>
            </a:pPr>
            <a:r>
              <a:rPr lang="hr-HR" sz="2000" kern="100" noProof="0" dirty="0">
                <a:ea typeface="Calibri" panose="020F0502020204030204" pitchFamily="34" charset="0"/>
                <a:cs typeface="Times New Roman" panose="02020603050405020304" pitchFamily="18" charset="0"/>
              </a:rPr>
              <a:t>ono što Uprava predlaže </a:t>
            </a:r>
            <a:r>
              <a:rPr lang="hr-HR" sz="2000" kern="100" noProof="0" dirty="0">
                <a:effectLst/>
                <a:ea typeface="Calibri" panose="020F0502020204030204" pitchFamily="34" charset="0"/>
                <a:cs typeface="Times New Roman" panose="02020603050405020304" pitchFamily="18" charset="0"/>
              </a:rPr>
              <a:t>pomoći će mi da posao obavljam bolje ili brže </a:t>
            </a:r>
            <a:r>
              <a:rPr lang="hr-HR" sz="2000" kern="100" noProof="0" dirty="0">
                <a:ea typeface="Calibri" panose="020F0502020204030204" pitchFamily="34" charset="0"/>
                <a:cs typeface="Times New Roman" panose="02020603050405020304" pitchFamily="18" charset="0"/>
              </a:rPr>
              <a:t>i </a:t>
            </a:r>
            <a:r>
              <a:rPr lang="hr-HR" sz="2000" kern="100" noProof="0" dirty="0">
                <a:effectLst/>
                <a:ea typeface="Calibri" panose="020F0502020204030204" pitchFamily="34" charset="0"/>
                <a:cs typeface="Times New Roman" panose="02020603050405020304" pitchFamily="18" charset="0"/>
              </a:rPr>
              <a:t>zaradim bonus</a:t>
            </a:r>
          </a:p>
          <a:p>
            <a:pPr marL="342900" lvl="0" indent="-342900">
              <a:lnSpc>
                <a:spcPct val="115000"/>
              </a:lnSpc>
              <a:buFont typeface="Calibri" panose="020F0502020204030204" pitchFamily="34" charset="0"/>
              <a:buChar char="-"/>
            </a:pPr>
            <a:r>
              <a:rPr lang="hr-HR" sz="2000" kern="100" noProof="0" dirty="0">
                <a:effectLst/>
                <a:ea typeface="Calibri" panose="020F0502020204030204" pitchFamily="34" charset="0"/>
                <a:cs typeface="Times New Roman" panose="02020603050405020304" pitchFamily="18" charset="0"/>
              </a:rPr>
              <a:t>smanjit će razinu gnjavaže u mom životu</a:t>
            </a:r>
          </a:p>
          <a:p>
            <a:pPr marL="342900" lvl="0" indent="-342900">
              <a:lnSpc>
                <a:spcPct val="115000"/>
              </a:lnSpc>
              <a:buFont typeface="Calibri" panose="020F0502020204030204" pitchFamily="34" charset="0"/>
              <a:buChar char="-"/>
            </a:pPr>
            <a:r>
              <a:rPr lang="hr-HR" sz="2000" kern="100" noProof="0" dirty="0">
                <a:effectLst/>
                <a:ea typeface="Calibri" panose="020F0502020204030204" pitchFamily="34" charset="0"/>
                <a:cs typeface="Times New Roman" panose="02020603050405020304" pitchFamily="18" charset="0"/>
              </a:rPr>
              <a:t>pomoći će mi u napredovanju</a:t>
            </a:r>
          </a:p>
          <a:p>
            <a:pPr marL="342900" lvl="0" indent="-342900">
              <a:lnSpc>
                <a:spcPct val="115000"/>
              </a:lnSpc>
              <a:spcAft>
                <a:spcPts val="800"/>
              </a:spcAft>
              <a:buFont typeface="Calibri" panose="020F0502020204030204" pitchFamily="34" charset="0"/>
              <a:buChar char="-"/>
            </a:pPr>
            <a:r>
              <a:rPr lang="hr-HR" sz="2000" kern="100" noProof="0" dirty="0">
                <a:effectLst/>
                <a:ea typeface="Calibri" panose="020F0502020204030204" pitchFamily="34" charset="0"/>
                <a:cs typeface="Times New Roman" panose="02020603050405020304" pitchFamily="18" charset="0"/>
              </a:rPr>
              <a:t>zaradit ću priznanje</a:t>
            </a:r>
          </a:p>
          <a:p>
            <a:pPr marL="0" lvl="0" indent="0">
              <a:lnSpc>
                <a:spcPct val="115000"/>
              </a:lnSpc>
              <a:spcAft>
                <a:spcPts val="800"/>
              </a:spcAft>
              <a:buNone/>
            </a:pPr>
            <a:r>
              <a:rPr lang="hr-HR" sz="2000" noProof="0" dirty="0"/>
              <a:t>Odanost zaposlenika je sve veći izazov! Kompanije moraju osigurati povjerenje, uključenost radnika i poznavanje uloge. </a:t>
            </a:r>
          </a:p>
          <a:p>
            <a:pPr marL="457200" lvl="1" indent="0">
              <a:buNone/>
            </a:pPr>
            <a:endParaRPr lang="hr-HR" sz="2000" dirty="0"/>
          </a:p>
        </p:txBody>
      </p:sp>
      <p:pic>
        <p:nvPicPr>
          <p:cNvPr id="6" name="Picture 5" descr="A blue and red text on a black background&#10;&#10;AI-generated content may be incorrect.">
            <a:extLst>
              <a:ext uri="{FF2B5EF4-FFF2-40B4-BE49-F238E27FC236}">
                <a16:creationId xmlns:a16="http://schemas.microsoft.com/office/drawing/2014/main" id="{60AF54A6-559B-CB6B-3D70-AAB3565AC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25" y="418833"/>
            <a:ext cx="1554524" cy="672954"/>
          </a:xfrm>
          <a:prstGeom prst="rect">
            <a:avLst/>
          </a:prstGeom>
        </p:spPr>
      </p:pic>
    </p:spTree>
    <p:extLst>
      <p:ext uri="{BB962C8B-B14F-4D97-AF65-F5344CB8AC3E}">
        <p14:creationId xmlns:p14="http://schemas.microsoft.com/office/powerpoint/2010/main" val="180937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3CF26-7850-91E0-C025-052E530D83A3}"/>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0577FDBE-ED2B-8AE6-D0EA-C42FF64EE67B}"/>
              </a:ext>
            </a:extLst>
          </p:cNvPr>
          <p:cNvSpPr>
            <a:spLocks noGrp="1"/>
          </p:cNvSpPr>
          <p:nvPr>
            <p:ph type="title"/>
          </p:nvPr>
        </p:nvSpPr>
        <p:spPr>
          <a:xfrm>
            <a:off x="627639" y="107774"/>
            <a:ext cx="5364836" cy="810355"/>
          </a:xfrm>
        </p:spPr>
        <p:txBody>
          <a:bodyPr anchor="ctr">
            <a:normAutofit/>
          </a:bodyPr>
          <a:lstStyle/>
          <a:p>
            <a:r>
              <a:rPr lang="en-US" sz="4000" b="1" dirty="0">
                <a:latin typeface="+mn-lt"/>
              </a:rPr>
              <a:t>KAKO TO RADI UPRAVA</a:t>
            </a:r>
            <a:endParaRPr lang="hr-HR" sz="4000" b="1" noProof="0" dirty="0">
              <a:latin typeface="+mn-lt"/>
            </a:endParaRPr>
          </a:p>
        </p:txBody>
      </p:sp>
      <p:graphicFrame>
        <p:nvGraphicFramePr>
          <p:cNvPr id="6" name="Rezervirano mjesto sadržaja 5">
            <a:extLst>
              <a:ext uri="{FF2B5EF4-FFF2-40B4-BE49-F238E27FC236}">
                <a16:creationId xmlns:a16="http://schemas.microsoft.com/office/drawing/2014/main" id="{99AB9881-4F96-B35A-76CA-97585826CB47}"/>
              </a:ext>
            </a:extLst>
          </p:cNvPr>
          <p:cNvGraphicFramePr>
            <a:graphicFrameLocks noGrp="1"/>
          </p:cNvGraphicFramePr>
          <p:nvPr>
            <p:ph idx="1"/>
          </p:nvPr>
        </p:nvGraphicFramePr>
        <p:xfrm>
          <a:off x="754580" y="785314"/>
          <a:ext cx="10475790" cy="4830377"/>
        </p:xfrm>
        <a:graphic>
          <a:graphicData uri="http://schemas.openxmlformats.org/drawingml/2006/table">
            <a:tbl>
              <a:tblPr firstRow="1" firstCol="1" bandRow="1">
                <a:tableStyleId>{5C22544A-7EE6-4342-B048-85BDC9FD1C3A}</a:tableStyleId>
              </a:tblPr>
              <a:tblGrid>
                <a:gridCol w="5237895">
                  <a:extLst>
                    <a:ext uri="{9D8B030D-6E8A-4147-A177-3AD203B41FA5}">
                      <a16:colId xmlns:a16="http://schemas.microsoft.com/office/drawing/2014/main" val="2482019597"/>
                    </a:ext>
                  </a:extLst>
                </a:gridCol>
                <a:gridCol w="5237895">
                  <a:extLst>
                    <a:ext uri="{9D8B030D-6E8A-4147-A177-3AD203B41FA5}">
                      <a16:colId xmlns:a16="http://schemas.microsoft.com/office/drawing/2014/main" val="2625857759"/>
                    </a:ext>
                  </a:extLst>
                </a:gridCol>
              </a:tblGrid>
              <a:tr h="258490">
                <a:tc>
                  <a:txBody>
                    <a:bodyPr/>
                    <a:lstStyle/>
                    <a:p>
                      <a:pPr>
                        <a:lnSpc>
                          <a:spcPct val="115000"/>
                        </a:lnSpc>
                        <a:spcAft>
                          <a:spcPts val="800"/>
                        </a:spcAft>
                        <a:buNone/>
                      </a:pPr>
                      <a:r>
                        <a:rPr lang="hr-HR" sz="1400" kern="100" dirty="0">
                          <a:effectLst/>
                        </a:rPr>
                        <a:t>Što je rečeno</a:t>
                      </a:r>
                      <a:endParaRPr lang="hr-H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1" marR="65721" marT="0" marB="0"/>
                </a:tc>
                <a:tc>
                  <a:txBody>
                    <a:bodyPr/>
                    <a:lstStyle/>
                    <a:p>
                      <a:pPr>
                        <a:lnSpc>
                          <a:spcPct val="115000"/>
                        </a:lnSpc>
                        <a:spcAft>
                          <a:spcPts val="800"/>
                        </a:spcAft>
                        <a:buNone/>
                      </a:pPr>
                      <a:r>
                        <a:rPr lang="hr-HR" sz="1400" kern="100">
                          <a:effectLst/>
                        </a:rPr>
                        <a:t>Poruka</a:t>
                      </a:r>
                      <a:endParaRPr lang="hr-H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721" marR="65721" marT="0" marB="0"/>
                </a:tc>
                <a:extLst>
                  <a:ext uri="{0D108BD9-81ED-4DB2-BD59-A6C34878D82A}">
                    <a16:rowId xmlns:a16="http://schemas.microsoft.com/office/drawing/2014/main" val="2109701704"/>
                  </a:ext>
                </a:extLst>
              </a:tr>
              <a:tr h="807753">
                <a:tc>
                  <a:txBody>
                    <a:bodyPr/>
                    <a:lstStyle/>
                    <a:p>
                      <a:pPr>
                        <a:lnSpc>
                          <a:spcPct val="115000"/>
                        </a:lnSpc>
                        <a:spcAft>
                          <a:spcPts val="800"/>
                        </a:spcAft>
                        <a:buNone/>
                      </a:pPr>
                      <a:r>
                        <a:rPr lang="hr-HR" sz="1400" kern="100" dirty="0">
                          <a:effectLst/>
                        </a:rPr>
                        <a:t>Kako bismo zadržali poziciju tržišnog lidera…</a:t>
                      </a:r>
                      <a:endParaRPr lang="hr-H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1" marR="65721" marT="0" marB="0"/>
                </a:tc>
                <a:tc>
                  <a:txBody>
                    <a:bodyPr/>
                    <a:lstStyle/>
                    <a:p>
                      <a:pPr>
                        <a:lnSpc>
                          <a:spcPct val="115000"/>
                        </a:lnSpc>
                        <a:spcAft>
                          <a:spcPts val="800"/>
                        </a:spcAft>
                        <a:buNone/>
                      </a:pPr>
                      <a:r>
                        <a:rPr lang="hr-HR" sz="1400" kern="100" dirty="0">
                          <a:effectLst/>
                        </a:rPr>
                        <a:t>Ne plaćamo samo minimum kako bi uštedili nekoliko dolara, na plaću gledamo kao sredstvo kojim se na tržištu natječemo i tome shodno ulažemo.</a:t>
                      </a:r>
                      <a:endParaRPr lang="hr-H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1" marR="65721" marT="0" marB="0"/>
                </a:tc>
                <a:extLst>
                  <a:ext uri="{0D108BD9-81ED-4DB2-BD59-A6C34878D82A}">
                    <a16:rowId xmlns:a16="http://schemas.microsoft.com/office/drawing/2014/main" val="1459113613"/>
                  </a:ext>
                </a:extLst>
              </a:tr>
              <a:tr h="807753">
                <a:tc>
                  <a:txBody>
                    <a:bodyPr/>
                    <a:lstStyle/>
                    <a:p>
                      <a:pPr>
                        <a:lnSpc>
                          <a:spcPct val="115000"/>
                        </a:lnSpc>
                        <a:spcAft>
                          <a:spcPts val="800"/>
                        </a:spcAft>
                        <a:buNone/>
                      </a:pPr>
                      <a:r>
                        <a:rPr lang="hr-HR" sz="1400" kern="100" dirty="0">
                          <a:effectLst/>
                        </a:rPr>
                        <a:t>privlačimo i zadržavamo najbolje radnike…</a:t>
                      </a:r>
                      <a:endParaRPr lang="hr-H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1" marR="65721" marT="0" marB="0"/>
                </a:tc>
                <a:tc>
                  <a:txBody>
                    <a:bodyPr/>
                    <a:lstStyle/>
                    <a:p>
                      <a:pPr>
                        <a:lnSpc>
                          <a:spcPct val="115000"/>
                        </a:lnSpc>
                        <a:spcAft>
                          <a:spcPts val="800"/>
                        </a:spcAft>
                        <a:buNone/>
                      </a:pPr>
                      <a:r>
                        <a:rPr lang="hr-HR" sz="1400" kern="100" dirty="0">
                          <a:effectLst/>
                        </a:rPr>
                        <a:t>Bonusi su osmišljeni kako bi privukli najbolje, na način da djelatnici neće poželjeti raditi negdje drugdje kad se već jednom ovdje zaposle.</a:t>
                      </a:r>
                      <a:endParaRPr lang="hr-H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1" marR="65721" marT="0" marB="0"/>
                </a:tc>
                <a:extLst>
                  <a:ext uri="{0D108BD9-81ED-4DB2-BD59-A6C34878D82A}">
                    <a16:rowId xmlns:a16="http://schemas.microsoft.com/office/drawing/2014/main" val="1309097143"/>
                  </a:ext>
                </a:extLst>
              </a:tr>
              <a:tr h="533122">
                <a:tc>
                  <a:txBody>
                    <a:bodyPr/>
                    <a:lstStyle/>
                    <a:p>
                      <a:pPr>
                        <a:lnSpc>
                          <a:spcPct val="115000"/>
                        </a:lnSpc>
                        <a:spcAft>
                          <a:spcPts val="800"/>
                        </a:spcAft>
                        <a:buNone/>
                      </a:pPr>
                      <a:r>
                        <a:rPr lang="hr-HR" sz="1400" kern="100" dirty="0">
                          <a:effectLst/>
                        </a:rPr>
                        <a:t>Nudeći im isplative….</a:t>
                      </a:r>
                      <a:endParaRPr lang="hr-H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1" marR="65721" marT="0" marB="0"/>
                </a:tc>
                <a:tc>
                  <a:txBody>
                    <a:bodyPr/>
                    <a:lstStyle/>
                    <a:p>
                      <a:pPr>
                        <a:lnSpc>
                          <a:spcPct val="115000"/>
                        </a:lnSpc>
                        <a:spcAft>
                          <a:spcPts val="800"/>
                        </a:spcAft>
                        <a:buNone/>
                      </a:pPr>
                      <a:r>
                        <a:rPr lang="hr-HR" sz="1400" kern="100" dirty="0">
                          <a:effectLst/>
                        </a:rPr>
                        <a:t>Samo naprijed</a:t>
                      </a:r>
                      <a:r>
                        <a:rPr lang="en-US" sz="1400" kern="100" dirty="0">
                          <a:effectLst/>
                        </a:rPr>
                        <a:t>, </a:t>
                      </a:r>
                      <a:r>
                        <a:rPr lang="hr-HR" sz="1400" kern="100" dirty="0">
                          <a:effectLst/>
                        </a:rPr>
                        <a:t>pogledaj drugdje i vidi hoćeš li naći boljeg poslodavca.</a:t>
                      </a:r>
                      <a:endParaRPr lang="hr-H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1" marR="65721" marT="0" marB="0"/>
                </a:tc>
                <a:extLst>
                  <a:ext uri="{0D108BD9-81ED-4DB2-BD59-A6C34878D82A}">
                    <a16:rowId xmlns:a16="http://schemas.microsoft.com/office/drawing/2014/main" val="875250239"/>
                  </a:ext>
                </a:extLst>
              </a:tr>
              <a:tr h="807753">
                <a:tc>
                  <a:txBody>
                    <a:bodyPr/>
                    <a:lstStyle/>
                    <a:p>
                      <a:pPr>
                        <a:lnSpc>
                          <a:spcPct val="115000"/>
                        </a:lnSpc>
                        <a:spcAft>
                          <a:spcPts val="800"/>
                        </a:spcAft>
                        <a:buNone/>
                      </a:pPr>
                      <a:r>
                        <a:rPr lang="hr-HR" sz="1400" kern="100" dirty="0">
                          <a:effectLst/>
                        </a:rPr>
                        <a:t>programe bonusa i stimulativna primanja…</a:t>
                      </a:r>
                      <a:endParaRPr lang="hr-H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1" marR="65721" marT="0" marB="0"/>
                </a:tc>
                <a:tc>
                  <a:txBody>
                    <a:bodyPr/>
                    <a:lstStyle/>
                    <a:p>
                      <a:pPr>
                        <a:lnSpc>
                          <a:spcPct val="115000"/>
                        </a:lnSpc>
                        <a:spcAft>
                          <a:spcPts val="800"/>
                        </a:spcAft>
                        <a:buNone/>
                      </a:pPr>
                      <a:r>
                        <a:rPr lang="hr-HR" sz="1400" kern="100" dirty="0">
                          <a:effectLst/>
                        </a:rPr>
                        <a:t>Bonus je više od osnovne plaće, nudimo brojne </a:t>
                      </a:r>
                      <a:r>
                        <a:rPr lang="hr-HR" sz="1400" kern="100" dirty="0" err="1">
                          <a:effectLst/>
                        </a:rPr>
                        <a:t>pr</a:t>
                      </a:r>
                      <a:r>
                        <a:rPr lang="en-US" sz="1400" kern="100" dirty="0" err="1">
                          <a:effectLst/>
                        </a:rPr>
                        <a:t>imitke</a:t>
                      </a:r>
                      <a:r>
                        <a:rPr lang="en-US" sz="1400" kern="100" dirty="0">
                          <a:effectLst/>
                        </a:rPr>
                        <a:t> </a:t>
                      </a:r>
                      <a:r>
                        <a:rPr lang="hr-HR" sz="1400" kern="100" dirty="0">
                          <a:effectLst/>
                        </a:rPr>
                        <a:t>koji će povećati ukupnu vrijednost vaših primanja u zamjenu za vaš trud. </a:t>
                      </a:r>
                      <a:endParaRPr lang="hr-H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1" marR="65721" marT="0" marB="0"/>
                </a:tc>
                <a:extLst>
                  <a:ext uri="{0D108BD9-81ED-4DB2-BD59-A6C34878D82A}">
                    <a16:rowId xmlns:a16="http://schemas.microsoft.com/office/drawing/2014/main" val="135162061"/>
                  </a:ext>
                </a:extLst>
              </a:tr>
              <a:tr h="807753">
                <a:tc>
                  <a:txBody>
                    <a:bodyPr/>
                    <a:lstStyle/>
                    <a:p>
                      <a:pPr>
                        <a:lnSpc>
                          <a:spcPct val="115000"/>
                        </a:lnSpc>
                        <a:spcAft>
                          <a:spcPts val="800"/>
                        </a:spcAft>
                        <a:buNone/>
                      </a:pPr>
                      <a:r>
                        <a:rPr lang="hr-HR" sz="1400" kern="100">
                          <a:effectLst/>
                        </a:rPr>
                        <a:t>koji ih motiviraju i nagrađuju….</a:t>
                      </a:r>
                      <a:endParaRPr lang="hr-H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721" marR="65721" marT="0" marB="0"/>
                </a:tc>
                <a:tc>
                  <a:txBody>
                    <a:bodyPr/>
                    <a:lstStyle/>
                    <a:p>
                      <a:pPr>
                        <a:lnSpc>
                          <a:spcPct val="115000"/>
                        </a:lnSpc>
                        <a:spcAft>
                          <a:spcPts val="800"/>
                        </a:spcAft>
                        <a:buNone/>
                      </a:pPr>
                      <a:r>
                        <a:rPr lang="hr-HR" sz="1400" kern="100" dirty="0">
                          <a:effectLst/>
                        </a:rPr>
                        <a:t>Bonus je medalja s 2 lica, naši programi osmišljeni su tako da vas fokusiraj</a:t>
                      </a:r>
                      <a:r>
                        <a:rPr lang="en-US" sz="1400" kern="100" dirty="0">
                          <a:effectLst/>
                        </a:rPr>
                        <a:t>u</a:t>
                      </a:r>
                      <a:r>
                        <a:rPr lang="hr-HR" sz="1400" kern="100" dirty="0">
                          <a:effectLst/>
                        </a:rPr>
                        <a:t> na ono što je važno za kompaniju.</a:t>
                      </a:r>
                      <a:endParaRPr lang="hr-H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1" marR="65721" marT="0" marB="0"/>
                </a:tc>
                <a:extLst>
                  <a:ext uri="{0D108BD9-81ED-4DB2-BD59-A6C34878D82A}">
                    <a16:rowId xmlns:a16="http://schemas.microsoft.com/office/drawing/2014/main" val="475788964"/>
                  </a:ext>
                </a:extLst>
              </a:tr>
              <a:tr h="807753">
                <a:tc>
                  <a:txBody>
                    <a:bodyPr/>
                    <a:lstStyle/>
                    <a:p>
                      <a:pPr>
                        <a:lnSpc>
                          <a:spcPct val="115000"/>
                        </a:lnSpc>
                        <a:spcAft>
                          <a:spcPts val="800"/>
                        </a:spcAft>
                        <a:buNone/>
                      </a:pPr>
                      <a:r>
                        <a:rPr lang="hr-HR" sz="1400" kern="100" dirty="0">
                          <a:effectLst/>
                        </a:rPr>
                        <a:t>za potporu i promicanje organizacijskih ciljeva i zadataka.</a:t>
                      </a:r>
                      <a:endParaRPr lang="hr-H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1" marR="65721" marT="0" marB="0"/>
                </a:tc>
                <a:tc>
                  <a:txBody>
                    <a:bodyPr/>
                    <a:lstStyle/>
                    <a:p>
                      <a:pPr>
                        <a:lnSpc>
                          <a:spcPct val="115000"/>
                        </a:lnSpc>
                        <a:spcAft>
                          <a:spcPts val="800"/>
                        </a:spcAft>
                        <a:buNone/>
                      </a:pPr>
                      <a:r>
                        <a:rPr lang="hr-HR" sz="1400" kern="100" dirty="0">
                          <a:effectLst/>
                        </a:rPr>
                        <a:t>Bonus je izravno vezan uz načine na koje vaši napori utječu na ono što je u srži stvari. Ako nam pomogneš </a:t>
                      </a:r>
                      <a:r>
                        <a:rPr lang="en-US" sz="1400" kern="100" dirty="0">
                          <a:effectLst/>
                        </a:rPr>
                        <a:t>u </a:t>
                      </a:r>
                      <a:r>
                        <a:rPr lang="hr-HR" sz="1400" kern="100" dirty="0">
                          <a:effectLst/>
                        </a:rPr>
                        <a:t>našim postignućima, ti si pobijedio.</a:t>
                      </a:r>
                      <a:endParaRPr lang="hr-H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1" marR="65721" marT="0" marB="0"/>
                </a:tc>
                <a:extLst>
                  <a:ext uri="{0D108BD9-81ED-4DB2-BD59-A6C34878D82A}">
                    <a16:rowId xmlns:a16="http://schemas.microsoft.com/office/drawing/2014/main" val="245574312"/>
                  </a:ext>
                </a:extLst>
              </a:tr>
            </a:tbl>
          </a:graphicData>
        </a:graphic>
      </p:graphicFrame>
      <p:pic>
        <p:nvPicPr>
          <p:cNvPr id="2" name="Picture 1" descr="A blue and red text on a black background&#10;&#10;AI-generated content may be incorrect.">
            <a:extLst>
              <a:ext uri="{FF2B5EF4-FFF2-40B4-BE49-F238E27FC236}">
                <a16:creationId xmlns:a16="http://schemas.microsoft.com/office/drawing/2014/main" id="{46DE263A-64AE-D06D-4B26-0AA694ECA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1028099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5F63F-4C6A-5485-846C-D5304AE8EFDF}"/>
            </a:ext>
          </a:extLst>
        </p:cNvPr>
        <p:cNvGrpSpPr/>
        <p:nvPr/>
      </p:nvGrpSpPr>
      <p:grpSpPr>
        <a:xfrm>
          <a:off x="0" y="0"/>
          <a:ext cx="0" cy="0"/>
          <a:chOff x="0" y="0"/>
          <a:chExt cx="0" cy="0"/>
        </a:xfrm>
      </p:grpSpPr>
      <p:sp>
        <p:nvSpPr>
          <p:cNvPr id="5" name="Naslov 4">
            <a:extLst>
              <a:ext uri="{FF2B5EF4-FFF2-40B4-BE49-F238E27FC236}">
                <a16:creationId xmlns:a16="http://schemas.microsoft.com/office/drawing/2014/main" id="{7993EA6E-D0F4-9E79-C386-003AD6E4D6B8}"/>
              </a:ext>
            </a:extLst>
          </p:cNvPr>
          <p:cNvSpPr>
            <a:spLocks noGrp="1"/>
          </p:cNvSpPr>
          <p:nvPr>
            <p:ph type="title"/>
          </p:nvPr>
        </p:nvSpPr>
        <p:spPr>
          <a:xfrm>
            <a:off x="506834" y="1088708"/>
            <a:ext cx="4008586" cy="4680583"/>
          </a:xfrm>
        </p:spPr>
        <p:txBody>
          <a:bodyPr anchor="ctr">
            <a:normAutofit/>
          </a:bodyPr>
          <a:lstStyle/>
          <a:p>
            <a:r>
              <a:rPr lang="en-US" sz="4000" b="1" noProof="0" dirty="0">
                <a:latin typeface="+mn-lt"/>
              </a:rPr>
              <a:t>PERSPEKTIVA RADNIKA</a:t>
            </a:r>
            <a:br>
              <a:rPr lang="hr-HR" sz="4000" b="1" noProof="0" dirty="0">
                <a:latin typeface="+mn-lt"/>
              </a:rPr>
            </a:br>
            <a:endParaRPr lang="hr-HR" sz="4000" b="1" noProof="0" dirty="0">
              <a:latin typeface="+mn-lt"/>
            </a:endParaRPr>
          </a:p>
        </p:txBody>
      </p:sp>
      <p:sp>
        <p:nvSpPr>
          <p:cNvPr id="3" name="Rezervirano mjesto za sadržaj 2">
            <a:extLst>
              <a:ext uri="{FF2B5EF4-FFF2-40B4-BE49-F238E27FC236}">
                <a16:creationId xmlns:a16="http://schemas.microsoft.com/office/drawing/2014/main" id="{D98C6853-B037-2AD9-8CA9-35ADC9011057}"/>
              </a:ext>
            </a:extLst>
          </p:cNvPr>
          <p:cNvSpPr>
            <a:spLocks noGrp="1"/>
          </p:cNvSpPr>
          <p:nvPr>
            <p:ph idx="1"/>
          </p:nvPr>
        </p:nvSpPr>
        <p:spPr>
          <a:xfrm>
            <a:off x="6291923" y="1239927"/>
            <a:ext cx="4971824" cy="4680583"/>
          </a:xfrm>
        </p:spPr>
        <p:txBody>
          <a:bodyPr rtlCol="0" anchor="ctr">
            <a:normAutofit/>
          </a:bodyPr>
          <a:lstStyle/>
          <a:p>
            <a:pPr>
              <a:lnSpc>
                <a:spcPct val="115000"/>
              </a:lnSpc>
              <a:spcAft>
                <a:spcPts val="800"/>
              </a:spcAft>
            </a:pPr>
            <a:r>
              <a:rPr lang="hr-HR" sz="2000" kern="100" noProof="0" dirty="0">
                <a:ea typeface="Calibri" panose="020F0502020204030204" pitchFamily="34" charset="0"/>
                <a:cs typeface="Times New Roman" panose="02020603050405020304" pitchFamily="18" charset="0"/>
              </a:rPr>
              <a:t>Razumiju li članovi vrijednosti i rad sindikata</a:t>
            </a:r>
            <a:r>
              <a:rPr lang="hr-HR" sz="2000" kern="100" dirty="0">
                <a:ea typeface="Calibri" panose="020F0502020204030204" pitchFamily="34" charset="0"/>
                <a:cs typeface="Times New Roman" panose="02020603050405020304" pitchFamily="18" charset="0"/>
              </a:rPr>
              <a:t> te svoju ulogu u sindikatu?</a:t>
            </a:r>
            <a:endParaRPr lang="hr-HR" sz="2000" noProof="0" dirty="0">
              <a:ea typeface="Calibri" panose="020F0502020204030204" pitchFamily="34" charset="0"/>
              <a:cs typeface="Times New Roman" panose="02020603050405020304" pitchFamily="18" charset="0"/>
            </a:endParaRPr>
          </a:p>
          <a:p>
            <a:pPr>
              <a:lnSpc>
                <a:spcPct val="115000"/>
              </a:lnSpc>
              <a:spcAft>
                <a:spcPts val="800"/>
              </a:spcAft>
            </a:pPr>
            <a:r>
              <a:rPr lang="hr-HR" sz="2000" kern="100" noProof="0" dirty="0">
                <a:effectLst/>
                <a:ea typeface="Calibri" panose="020F0502020204030204" pitchFamily="34" charset="0"/>
                <a:cs typeface="Times New Roman" panose="02020603050405020304" pitchFamily="18" charset="0"/>
              </a:rPr>
              <a:t>Razumiju li koji su nam </a:t>
            </a:r>
            <a:r>
              <a:rPr lang="hr-HR" sz="2000" noProof="0" dirty="0">
                <a:effectLst/>
                <a:ea typeface="Calibri" panose="020F0502020204030204" pitchFamily="34" charset="0"/>
                <a:cs typeface="Times New Roman" panose="02020603050405020304" pitchFamily="18" charset="0"/>
              </a:rPr>
              <a:t>ciljevi, gdje se vidimo u kratkoročnom i dugoročnom razdoblju?</a:t>
            </a:r>
          </a:p>
          <a:p>
            <a:pPr>
              <a:lnSpc>
                <a:spcPct val="115000"/>
              </a:lnSpc>
              <a:spcAft>
                <a:spcPts val="800"/>
              </a:spcAft>
            </a:pPr>
            <a:r>
              <a:rPr lang="hr-HR" sz="2000" dirty="0">
                <a:cs typeface="Times New Roman" panose="02020603050405020304" pitchFamily="18" charset="0"/>
              </a:rPr>
              <a:t>Imamo li Komunikacijsku strategiju i Komunikacijski plan? Imamo li Plan kriznog komuniciranja?</a:t>
            </a:r>
            <a:endParaRPr lang="hr-HR" sz="2000" dirty="0"/>
          </a:p>
          <a:p>
            <a:pPr marL="457200" lvl="1" indent="0">
              <a:buNone/>
            </a:pPr>
            <a:endParaRPr lang="en-US" sz="2000" dirty="0"/>
          </a:p>
          <a:p>
            <a:pPr marL="457200" lvl="1" indent="0">
              <a:buNone/>
            </a:pPr>
            <a:endParaRPr lang="hr-HR" sz="2000" dirty="0"/>
          </a:p>
        </p:txBody>
      </p:sp>
      <p:pic>
        <p:nvPicPr>
          <p:cNvPr id="4" name="Picture 3" descr="A blue and red text on a black background&#10;&#10;AI-generated content may be incorrect.">
            <a:extLst>
              <a:ext uri="{FF2B5EF4-FFF2-40B4-BE49-F238E27FC236}">
                <a16:creationId xmlns:a16="http://schemas.microsoft.com/office/drawing/2014/main" id="{D3F5DC9A-AC0D-5AD3-0AF2-91FE72574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493" y="302376"/>
            <a:ext cx="1554524" cy="672954"/>
          </a:xfrm>
          <a:prstGeom prst="rect">
            <a:avLst/>
          </a:prstGeom>
        </p:spPr>
      </p:pic>
    </p:spTree>
    <p:extLst>
      <p:ext uri="{BB962C8B-B14F-4D97-AF65-F5344CB8AC3E}">
        <p14:creationId xmlns:p14="http://schemas.microsoft.com/office/powerpoint/2010/main" val="3411780943"/>
      </p:ext>
    </p:extLst>
  </p:cSld>
  <p:clrMapOvr>
    <a:masterClrMapping/>
  </p:clrMapOvr>
</p:sld>
</file>

<file path=ppt/theme/theme1.xml><?xml version="1.0" encoding="utf-8"?>
<a:theme xmlns:a="http://schemas.openxmlformats.org/drawingml/2006/main" name="Office Theme">
  <a:themeElements>
    <a:clrScheme name="ESF+">
      <a:dk1>
        <a:sysClr val="windowText" lastClr="000000"/>
      </a:dk1>
      <a:lt1>
        <a:sysClr val="window" lastClr="FFFFFF"/>
      </a:lt1>
      <a:dk2>
        <a:srgbClr val="323C8C"/>
      </a:dk2>
      <a:lt2>
        <a:srgbClr val="EAEBF3"/>
      </a:lt2>
      <a:accent1>
        <a:srgbClr val="E31E24"/>
      </a:accent1>
      <a:accent2>
        <a:srgbClr val="A6CF38"/>
      </a:accent2>
      <a:accent3>
        <a:srgbClr val="00A0DC"/>
      </a:accent3>
      <a:accent4>
        <a:srgbClr val="DC24A0"/>
      </a:accent4>
      <a:accent5>
        <a:srgbClr val="F58220"/>
      </a:accent5>
      <a:accent6>
        <a:srgbClr val="7B32AD"/>
      </a:accent6>
      <a:hlink>
        <a:srgbClr val="E31E24"/>
      </a:hlink>
      <a:folHlink>
        <a:srgbClr val="E31E2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TotalTime>
  <Words>2770</Words>
  <Application>Microsoft Office PowerPoint</Application>
  <PresentationFormat>Široki zaslon</PresentationFormat>
  <Paragraphs>325</Paragraphs>
  <Slides>35</Slides>
  <Notes>33</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35</vt:i4>
      </vt:variant>
    </vt:vector>
  </HeadingPairs>
  <TitlesOfParts>
    <vt:vector size="42" baseType="lpstr">
      <vt:lpstr>Arial</vt:lpstr>
      <vt:lpstr>Calibri</vt:lpstr>
      <vt:lpstr>Segoe UI</vt:lpstr>
      <vt:lpstr>Symbol</vt:lpstr>
      <vt:lpstr>Times New Roman</vt:lpstr>
      <vt:lpstr>Wingdings</vt:lpstr>
      <vt:lpstr>Office Theme</vt:lpstr>
      <vt:lpstr>1. PREDAVANJE “Važnost i uloga interne komunikacije između sindikata i članstva”</vt:lpstr>
      <vt:lpstr>SADRŽAJ</vt:lpstr>
      <vt:lpstr>FUNKCIJE INTERNE KOMUNIKACIJE</vt:lpstr>
      <vt:lpstr>VAŽNOST INTERNE KOMUNIKACIJE</vt:lpstr>
      <vt:lpstr>OSNOVNA NAČELA INTERNE KOMUNIKACIJE</vt:lpstr>
      <vt:lpstr>INTERNA KOMUNIKACIJA - PERSPEKTIVA UPRAVE</vt:lpstr>
      <vt:lpstr>KOMUNIKACIJA MORA BITI KORISNA</vt:lpstr>
      <vt:lpstr>KAKO TO RADI UPRAVA</vt:lpstr>
      <vt:lpstr>PERSPEKTIVA RADNIKA </vt:lpstr>
      <vt:lpstr>MISIJA I VIZIJA SINDIKATA VJEŽBA</vt:lpstr>
      <vt:lpstr>ŠTO JE CILJ KOMUNIKACIJE U  SINDIKALNOM DJELOVANJU?</vt:lpstr>
      <vt:lpstr>MOTIVACIJA ZA KOMUNIKACIJU</vt:lpstr>
      <vt:lpstr>KAKO MOTIVIRATI ČLANOVE NA KOMUNIKACIJU?</vt:lpstr>
      <vt:lpstr>PROMOTRITI SITUACIJU IZ DRUGE PERSPEKTIVE </vt:lpstr>
      <vt:lpstr>PORUKA</vt:lpstr>
      <vt:lpstr>SADRŽAJ PORUKE</vt:lpstr>
      <vt:lpstr>PORUKA JE SLIKA. PAMTLJIVA SLIKA!</vt:lpstr>
      <vt:lpstr>SVAKA PORUKA IMA SVOJ</vt:lpstr>
      <vt:lpstr>STRUKTURA PORUKE: IZJAVA I ARGUMENTACIJA</vt:lpstr>
      <vt:lpstr>DOBRA PORUKA</vt:lpstr>
      <vt:lpstr>LOŠA PORUKA</vt:lpstr>
      <vt:lpstr>VJEŽBA</vt:lpstr>
      <vt:lpstr>KOJE BI VJEŠTINE TREBAO IMATI DOBAR SINDIKALNI POVJERENIK?</vt:lpstr>
      <vt:lpstr>KAKVI SU RADNICI?</vt:lpstr>
      <vt:lpstr>ZAŠTO SU RADNICI NEDOVOLJNO ZAINTERESIRANI ZA INFORMACIJE? </vt:lpstr>
      <vt:lpstr>KAKVI POSTAJU NEINFORMIRANI RADNICI?</vt:lpstr>
      <vt:lpstr>KAKO POBOLJŠATI INFORMIRANJE?</vt:lpstr>
      <vt:lpstr>KOJE SU NAM INFORMACIJE POTREBNE DA BISMO EFIKASNO KOMUNICIRALI?</vt:lpstr>
      <vt:lpstr>KOJE INFORMACIJE I OBAVIJESTI ČLANSTVO OČEKUJE OD SVOJIH SINDIKALNIH PREDSTAVNIKA</vt:lpstr>
      <vt:lpstr>ALATI ZA INTERNU KOMUNIKACIJU</vt:lpstr>
      <vt:lpstr>VAŽNOST OSOBNE KOMUNIKACIJE</vt:lpstr>
      <vt:lpstr>PRIMJER KOMUNICIRANJA STRATEŠKIH ODLUKA POSLODAVCA</vt:lpstr>
      <vt:lpstr>UPITNIK ZA MJERENJE ZADOVOLJSTVA INTERNOM KOMUNIKACIJOM </vt:lpstr>
      <vt:lpstr>IZVORI</vt:lpstr>
      <vt:lpstr>HVALA NA POZORNOSTI!</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ESF+</dc:creator>
  <cp:lastModifiedBy>Aleksandra ŠTINGL</cp:lastModifiedBy>
  <cp:revision>70</cp:revision>
  <dcterms:created xsi:type="dcterms:W3CDTF">2021-08-17T10:54:28Z</dcterms:created>
  <dcterms:modified xsi:type="dcterms:W3CDTF">2025-04-27T17:52:22Z</dcterms:modified>
</cp:coreProperties>
</file>