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332" r:id="rId2"/>
    <p:sldId id="257" r:id="rId3"/>
    <p:sldId id="278" r:id="rId4"/>
    <p:sldId id="291" r:id="rId5"/>
    <p:sldId id="311" r:id="rId6"/>
    <p:sldId id="295" r:id="rId7"/>
    <p:sldId id="312" r:id="rId8"/>
    <p:sldId id="314" r:id="rId9"/>
    <p:sldId id="347" r:id="rId10"/>
    <p:sldId id="348" r:id="rId11"/>
    <p:sldId id="349" r:id="rId12"/>
    <p:sldId id="315" r:id="rId13"/>
    <p:sldId id="304" r:id="rId14"/>
    <p:sldId id="279" r:id="rId15"/>
    <p:sldId id="346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C01221-6E55-4C02-BE81-BAF5807F3D0D}" v="12" dt="2025-12-11T05:35:14.1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69" autoAdjust="0"/>
    <p:restoredTop sz="94660"/>
  </p:normalViewPr>
  <p:slideViewPr>
    <p:cSldViewPr snapToGrid="0">
      <p:cViewPr varScale="1">
        <p:scale>
          <a:sx n="71" d="100"/>
          <a:sy n="71" d="100"/>
        </p:scale>
        <p:origin x="519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ra ŠTINGL" userId="9b13bb04-7a8d-4c41-bb0a-eb50603dcbc1" providerId="ADAL" clId="{D074EFAD-928C-48B6-A7CB-A4A8C811877E}"/>
    <pc:docChg chg="modSld">
      <pc:chgData name="Aleksandra ŠTINGL" userId="9b13bb04-7a8d-4c41-bb0a-eb50603dcbc1" providerId="ADAL" clId="{D074EFAD-928C-48B6-A7CB-A4A8C811877E}" dt="2025-12-11T09:18:11.160" v="13" actId="20577"/>
      <pc:docMkLst>
        <pc:docMk/>
      </pc:docMkLst>
      <pc:sldChg chg="modSp mod">
        <pc:chgData name="Aleksandra ŠTINGL" userId="9b13bb04-7a8d-4c41-bb0a-eb50603dcbc1" providerId="ADAL" clId="{D074EFAD-928C-48B6-A7CB-A4A8C811877E}" dt="2025-12-11T09:18:11.160" v="13" actId="20577"/>
        <pc:sldMkLst>
          <pc:docMk/>
          <pc:sldMk cId="2253529338" sldId="332"/>
        </pc:sldMkLst>
        <pc:spChg chg="mod">
          <ac:chgData name="Aleksandra ŠTINGL" userId="9b13bb04-7a8d-4c41-bb0a-eb50603dcbc1" providerId="ADAL" clId="{D074EFAD-928C-48B6-A7CB-A4A8C811877E}" dt="2025-12-11T09:18:11.160" v="13" actId="20577"/>
          <ac:spMkLst>
            <pc:docMk/>
            <pc:sldMk cId="2253529338" sldId="332"/>
            <ac:spMk id="3" creationId="{0B9D18CA-395C-1F65-B613-3D45C24E0BA1}"/>
          </ac:spMkLst>
        </pc:spChg>
      </pc:sldChg>
    </pc:docChg>
  </pc:docChgLst>
  <pc:docChgLst>
    <pc:chgData name="Iva Markota Šaronić" userId="b7bde240-3e9c-4375-904c-ca4b179c9199" providerId="ADAL" clId="{E17E2471-F20E-4293-BB09-B71975978FA8}"/>
    <pc:docChg chg="undo custSel addSld delSld modSld sldOrd">
      <pc:chgData name="Iva Markota Šaronić" userId="b7bde240-3e9c-4375-904c-ca4b179c9199" providerId="ADAL" clId="{E17E2471-F20E-4293-BB09-B71975978FA8}" dt="2025-12-11T05:41:50.516" v="974" actId="20577"/>
      <pc:docMkLst>
        <pc:docMk/>
      </pc:docMkLst>
      <pc:sldChg chg="modSp mod">
        <pc:chgData name="Iva Markota Šaronić" userId="b7bde240-3e9c-4375-904c-ca4b179c9199" providerId="ADAL" clId="{E17E2471-F20E-4293-BB09-B71975978FA8}" dt="2025-12-11T05:41:50.516" v="974" actId="20577"/>
        <pc:sldMkLst>
          <pc:docMk/>
          <pc:sldMk cId="719601584" sldId="257"/>
        </pc:sldMkLst>
        <pc:spChg chg="mod">
          <ac:chgData name="Iva Markota Šaronić" userId="b7bde240-3e9c-4375-904c-ca4b179c9199" providerId="ADAL" clId="{E17E2471-F20E-4293-BB09-B71975978FA8}" dt="2025-12-11T05:41:50.516" v="974" actId="20577"/>
          <ac:spMkLst>
            <pc:docMk/>
            <pc:sldMk cId="719601584" sldId="257"/>
            <ac:spMk id="3" creationId="{00000000-0000-0000-0000-000000000000}"/>
          </ac:spMkLst>
        </pc:spChg>
      </pc:sldChg>
      <pc:sldChg chg="modSp mod">
        <pc:chgData name="Iva Markota Šaronić" userId="b7bde240-3e9c-4375-904c-ca4b179c9199" providerId="ADAL" clId="{E17E2471-F20E-4293-BB09-B71975978FA8}" dt="2025-12-09T18:56:28.625" v="53" actId="207"/>
        <pc:sldMkLst>
          <pc:docMk/>
          <pc:sldMk cId="2330887799" sldId="278"/>
        </pc:sldMkLst>
        <pc:spChg chg="mod">
          <ac:chgData name="Iva Markota Šaronić" userId="b7bde240-3e9c-4375-904c-ca4b179c9199" providerId="ADAL" clId="{E17E2471-F20E-4293-BB09-B71975978FA8}" dt="2025-12-09T18:55:10.760" v="44"/>
          <ac:spMkLst>
            <pc:docMk/>
            <pc:sldMk cId="2330887799" sldId="278"/>
            <ac:spMk id="5" creationId="{7A3A22ED-51C5-29B8-4800-9255627092B0}"/>
          </ac:spMkLst>
        </pc:spChg>
        <pc:graphicFrameChg chg="mod modGraphic">
          <ac:chgData name="Iva Markota Šaronić" userId="b7bde240-3e9c-4375-904c-ca4b179c9199" providerId="ADAL" clId="{E17E2471-F20E-4293-BB09-B71975978FA8}" dt="2025-12-09T18:56:28.625" v="53" actId="207"/>
          <ac:graphicFrameMkLst>
            <pc:docMk/>
            <pc:sldMk cId="2330887799" sldId="278"/>
            <ac:graphicFrameMk id="22" creationId="{179A4412-57CC-1639-FDA3-D36CC6CD006E}"/>
          </ac:graphicFrameMkLst>
        </pc:graphicFrameChg>
      </pc:sldChg>
      <pc:sldChg chg="modSp mod">
        <pc:chgData name="Iva Markota Šaronić" userId="b7bde240-3e9c-4375-904c-ca4b179c9199" providerId="ADAL" clId="{E17E2471-F20E-4293-BB09-B71975978FA8}" dt="2025-12-09T19:53:07.740" v="779" actId="20577"/>
        <pc:sldMkLst>
          <pc:docMk/>
          <pc:sldMk cId="3398582105" sldId="279"/>
        </pc:sldMkLst>
        <pc:spChg chg="mod">
          <ac:chgData name="Iva Markota Šaronić" userId="b7bde240-3e9c-4375-904c-ca4b179c9199" providerId="ADAL" clId="{E17E2471-F20E-4293-BB09-B71975978FA8}" dt="2025-12-09T19:53:07.740" v="779" actId="20577"/>
          <ac:spMkLst>
            <pc:docMk/>
            <pc:sldMk cId="3398582105" sldId="279"/>
            <ac:spMk id="3" creationId="{2D8EB8AF-80DF-ABEB-8EAD-307F399E8ED3}"/>
          </ac:spMkLst>
        </pc:spChg>
      </pc:sldChg>
      <pc:sldChg chg="modSp mod">
        <pc:chgData name="Iva Markota Šaronić" userId="b7bde240-3e9c-4375-904c-ca4b179c9199" providerId="ADAL" clId="{E17E2471-F20E-4293-BB09-B71975978FA8}" dt="2025-12-09T18:59:25.454" v="77"/>
        <pc:sldMkLst>
          <pc:docMk/>
          <pc:sldMk cId="2644515669" sldId="291"/>
        </pc:sldMkLst>
        <pc:spChg chg="mod">
          <ac:chgData name="Iva Markota Šaronić" userId="b7bde240-3e9c-4375-904c-ca4b179c9199" providerId="ADAL" clId="{E17E2471-F20E-4293-BB09-B71975978FA8}" dt="2025-12-09T18:56:59.402" v="55" actId="14100"/>
          <ac:spMkLst>
            <pc:docMk/>
            <pc:sldMk cId="2644515669" sldId="291"/>
            <ac:spMk id="5" creationId="{A957F2E7-F057-70F5-111B-28A8C9D9403A}"/>
          </ac:spMkLst>
        </pc:spChg>
        <pc:graphicFrameChg chg="mod modGraphic">
          <ac:chgData name="Iva Markota Šaronić" userId="b7bde240-3e9c-4375-904c-ca4b179c9199" providerId="ADAL" clId="{E17E2471-F20E-4293-BB09-B71975978FA8}" dt="2025-12-09T18:59:25.454" v="77"/>
          <ac:graphicFrameMkLst>
            <pc:docMk/>
            <pc:sldMk cId="2644515669" sldId="291"/>
            <ac:graphicFrameMk id="18" creationId="{79704474-CB14-9FF0-8CAC-2AF9F9646FE1}"/>
          </ac:graphicFrameMkLst>
        </pc:graphicFrameChg>
      </pc:sldChg>
      <pc:sldChg chg="addSp delSp modSp mod">
        <pc:chgData name="Iva Markota Šaronić" userId="b7bde240-3e9c-4375-904c-ca4b179c9199" providerId="ADAL" clId="{E17E2471-F20E-4293-BB09-B71975978FA8}" dt="2025-12-09T19:08:41.175" v="165" actId="1076"/>
        <pc:sldMkLst>
          <pc:docMk/>
          <pc:sldMk cId="1809371623" sldId="295"/>
        </pc:sldMkLst>
        <pc:spChg chg="mod">
          <ac:chgData name="Iva Markota Šaronić" userId="b7bde240-3e9c-4375-904c-ca4b179c9199" providerId="ADAL" clId="{E17E2471-F20E-4293-BB09-B71975978FA8}" dt="2025-12-09T19:08:41.175" v="165" actId="1076"/>
          <ac:spMkLst>
            <pc:docMk/>
            <pc:sldMk cId="1809371623" sldId="295"/>
            <ac:spMk id="5" creationId="{D10130F3-BDC8-BEA3-DB72-FF6C7A29ACAA}"/>
          </ac:spMkLst>
        </pc:spChg>
        <pc:spChg chg="mod">
          <ac:chgData name="Iva Markota Šaronić" userId="b7bde240-3e9c-4375-904c-ca4b179c9199" providerId="ADAL" clId="{E17E2471-F20E-4293-BB09-B71975978FA8}" dt="2025-12-09T19:02:30.406" v="98"/>
          <ac:spMkLst>
            <pc:docMk/>
            <pc:sldMk cId="1809371623" sldId="295"/>
            <ac:spMk id="8" creationId="{DB1AB558-83A2-22ED-AAA5-4BF38F186226}"/>
          </ac:spMkLst>
        </pc:spChg>
        <pc:spChg chg="mod">
          <ac:chgData name="Iva Markota Šaronić" userId="b7bde240-3e9c-4375-904c-ca4b179c9199" providerId="ADAL" clId="{E17E2471-F20E-4293-BB09-B71975978FA8}" dt="2025-12-09T19:02:30.406" v="98"/>
          <ac:spMkLst>
            <pc:docMk/>
            <pc:sldMk cId="1809371623" sldId="295"/>
            <ac:spMk id="9" creationId="{94354FC1-72A4-7281-4709-C5E8A579139B}"/>
          </ac:spMkLst>
        </pc:spChg>
        <pc:spChg chg="add mod">
          <ac:chgData name="Iva Markota Šaronić" userId="b7bde240-3e9c-4375-904c-ca4b179c9199" providerId="ADAL" clId="{E17E2471-F20E-4293-BB09-B71975978FA8}" dt="2025-12-09T19:05:19.942" v="131" actId="20577"/>
          <ac:spMkLst>
            <pc:docMk/>
            <pc:sldMk cId="1809371623" sldId="295"/>
            <ac:spMk id="10" creationId="{AEBA0D17-7935-8944-28F0-F56EBC1A99D9}"/>
          </ac:spMkLst>
        </pc:spChg>
        <pc:spChg chg="add mod">
          <ac:chgData name="Iva Markota Šaronić" userId="b7bde240-3e9c-4375-904c-ca4b179c9199" providerId="ADAL" clId="{E17E2471-F20E-4293-BB09-B71975978FA8}" dt="2025-12-09T19:03:29.631" v="115" actId="1076"/>
          <ac:spMkLst>
            <pc:docMk/>
            <pc:sldMk cId="1809371623" sldId="295"/>
            <ac:spMk id="11" creationId="{B13145D0-D3A4-D19E-0458-8AFD4F3F1BEA}"/>
          </ac:spMkLst>
        </pc:spChg>
        <pc:spChg chg="add mod">
          <ac:chgData name="Iva Markota Šaronić" userId="b7bde240-3e9c-4375-904c-ca4b179c9199" providerId="ADAL" clId="{E17E2471-F20E-4293-BB09-B71975978FA8}" dt="2025-12-09T19:03:35.315" v="116" actId="1076"/>
          <ac:spMkLst>
            <pc:docMk/>
            <pc:sldMk cId="1809371623" sldId="295"/>
            <ac:spMk id="12" creationId="{86C16643-796C-EA4A-C23B-C8E344F8873B}"/>
          </ac:spMkLst>
        </pc:spChg>
        <pc:spChg chg="add mod">
          <ac:chgData name="Iva Markota Šaronić" userId="b7bde240-3e9c-4375-904c-ca4b179c9199" providerId="ADAL" clId="{E17E2471-F20E-4293-BB09-B71975978FA8}" dt="2025-12-09T19:07:11.096" v="153" actId="20578"/>
          <ac:spMkLst>
            <pc:docMk/>
            <pc:sldMk cId="1809371623" sldId="295"/>
            <ac:spMk id="13" creationId="{35562B9D-1A75-2013-E646-13EA8E9A7A6F}"/>
          </ac:spMkLst>
        </pc:spChg>
        <pc:spChg chg="add mod">
          <ac:chgData name="Iva Markota Šaronić" userId="b7bde240-3e9c-4375-904c-ca4b179c9199" providerId="ADAL" clId="{E17E2471-F20E-4293-BB09-B71975978FA8}" dt="2025-12-09T19:03:08.903" v="108" actId="1076"/>
          <ac:spMkLst>
            <pc:docMk/>
            <pc:sldMk cId="1809371623" sldId="295"/>
            <ac:spMk id="14" creationId="{6F2C0E00-E367-3102-8AD5-8CEC528FED17}"/>
          </ac:spMkLst>
        </pc:spChg>
        <pc:spChg chg="add mod">
          <ac:chgData name="Iva Markota Šaronić" userId="b7bde240-3e9c-4375-904c-ca4b179c9199" providerId="ADAL" clId="{E17E2471-F20E-4293-BB09-B71975978FA8}" dt="2025-12-09T19:07:55.143" v="159" actId="1076"/>
          <ac:spMkLst>
            <pc:docMk/>
            <pc:sldMk cId="1809371623" sldId="295"/>
            <ac:spMk id="16" creationId="{FD95D870-7E80-8FEB-6CC5-0563793793AC}"/>
          </ac:spMkLst>
        </pc:spChg>
        <pc:spChg chg="add mod">
          <ac:chgData name="Iva Markota Šaronić" userId="b7bde240-3e9c-4375-904c-ca4b179c9199" providerId="ADAL" clId="{E17E2471-F20E-4293-BB09-B71975978FA8}" dt="2025-12-09T19:08:00.179" v="160" actId="1076"/>
          <ac:spMkLst>
            <pc:docMk/>
            <pc:sldMk cId="1809371623" sldId="295"/>
            <ac:spMk id="17" creationId="{9B4CC414-6813-F012-5A37-9F7755792508}"/>
          </ac:spMkLst>
        </pc:spChg>
        <pc:spChg chg="add mod">
          <ac:chgData name="Iva Markota Šaronić" userId="b7bde240-3e9c-4375-904c-ca4b179c9199" providerId="ADAL" clId="{E17E2471-F20E-4293-BB09-B71975978FA8}" dt="2025-12-09T19:08:05.758" v="161" actId="1076"/>
          <ac:spMkLst>
            <pc:docMk/>
            <pc:sldMk cId="1809371623" sldId="295"/>
            <ac:spMk id="18" creationId="{B86504DC-2DC9-CE98-AB04-E6BC4400CE27}"/>
          </ac:spMkLst>
        </pc:spChg>
        <pc:spChg chg="add mod">
          <ac:chgData name="Iva Markota Šaronić" userId="b7bde240-3e9c-4375-904c-ca4b179c9199" providerId="ADAL" clId="{E17E2471-F20E-4293-BB09-B71975978FA8}" dt="2025-12-09T19:06:50.875" v="149" actId="1076"/>
          <ac:spMkLst>
            <pc:docMk/>
            <pc:sldMk cId="1809371623" sldId="295"/>
            <ac:spMk id="19" creationId="{A2C8BFDE-5CF0-BC01-7ECA-18DBC33187A5}"/>
          </ac:spMkLst>
        </pc:spChg>
        <pc:spChg chg="add mod">
          <ac:chgData name="Iva Markota Šaronić" userId="b7bde240-3e9c-4375-904c-ca4b179c9199" providerId="ADAL" clId="{E17E2471-F20E-4293-BB09-B71975978FA8}" dt="2025-12-09T19:07:17.413" v="155" actId="1076"/>
          <ac:spMkLst>
            <pc:docMk/>
            <pc:sldMk cId="1809371623" sldId="295"/>
            <ac:spMk id="20" creationId="{0809013A-7619-7DA3-0BDC-47AD653A6620}"/>
          </ac:spMkLst>
        </pc:spChg>
        <pc:spChg chg="add mod">
          <ac:chgData name="Iva Markota Šaronić" userId="b7bde240-3e9c-4375-904c-ca4b179c9199" providerId="ADAL" clId="{E17E2471-F20E-4293-BB09-B71975978FA8}" dt="2025-12-09T19:07:49.407" v="158" actId="1076"/>
          <ac:spMkLst>
            <pc:docMk/>
            <pc:sldMk cId="1809371623" sldId="295"/>
            <ac:spMk id="21" creationId="{747C5391-90C6-2832-0C21-DC3159F14AF0}"/>
          </ac:spMkLst>
        </pc:spChg>
        <pc:grpChg chg="add mod">
          <ac:chgData name="Iva Markota Šaronić" userId="b7bde240-3e9c-4375-904c-ca4b179c9199" providerId="ADAL" clId="{E17E2471-F20E-4293-BB09-B71975978FA8}" dt="2025-12-09T19:02:42.091" v="101" actId="1076"/>
          <ac:grpSpMkLst>
            <pc:docMk/>
            <pc:sldMk cId="1809371623" sldId="295"/>
            <ac:grpSpMk id="7" creationId="{240C680B-1093-839D-EBFB-A0198F280F28}"/>
          </ac:grpSpMkLst>
        </pc:grpChg>
      </pc:sldChg>
      <pc:sldChg chg="modSp mod modAnim">
        <pc:chgData name="Iva Markota Šaronić" userId="b7bde240-3e9c-4375-904c-ca4b179c9199" providerId="ADAL" clId="{E17E2471-F20E-4293-BB09-B71975978FA8}" dt="2025-12-09T19:39:29.919" v="519" actId="20577"/>
        <pc:sldMkLst>
          <pc:docMk/>
          <pc:sldMk cId="3084619356" sldId="304"/>
        </pc:sldMkLst>
        <pc:spChg chg="mod">
          <ac:chgData name="Iva Markota Šaronić" userId="b7bde240-3e9c-4375-904c-ca4b179c9199" providerId="ADAL" clId="{E17E2471-F20E-4293-BB09-B71975978FA8}" dt="2025-12-09T19:39:20.763" v="509" actId="20577"/>
          <ac:spMkLst>
            <pc:docMk/>
            <pc:sldMk cId="3084619356" sldId="304"/>
            <ac:spMk id="3" creationId="{9060EBE9-9E20-3455-13EA-959F1C050066}"/>
          </ac:spMkLst>
        </pc:spChg>
        <pc:spChg chg="mod">
          <ac:chgData name="Iva Markota Šaronić" userId="b7bde240-3e9c-4375-904c-ca4b179c9199" providerId="ADAL" clId="{E17E2471-F20E-4293-BB09-B71975978FA8}" dt="2025-12-09T19:39:29.919" v="519" actId="20577"/>
          <ac:spMkLst>
            <pc:docMk/>
            <pc:sldMk cId="3084619356" sldId="304"/>
            <ac:spMk id="5" creationId="{4530A781-A8D6-2504-5C74-F66D5E0070BC}"/>
          </ac:spMkLst>
        </pc:spChg>
      </pc:sldChg>
      <pc:sldChg chg="addSp delSp modSp mod delAnim modAnim">
        <pc:chgData name="Iva Markota Šaronić" userId="b7bde240-3e9c-4375-904c-ca4b179c9199" providerId="ADAL" clId="{E17E2471-F20E-4293-BB09-B71975978FA8}" dt="2025-12-09T19:01:08.361" v="94" actId="1076"/>
        <pc:sldMkLst>
          <pc:docMk/>
          <pc:sldMk cId="4101521906" sldId="311"/>
        </pc:sldMkLst>
        <pc:spChg chg="add mod">
          <ac:chgData name="Iva Markota Šaronić" userId="b7bde240-3e9c-4375-904c-ca4b179c9199" providerId="ADAL" clId="{E17E2471-F20E-4293-BB09-B71975978FA8}" dt="2025-12-09T19:01:08.361" v="94" actId="1076"/>
          <ac:spMkLst>
            <pc:docMk/>
            <pc:sldMk cId="4101521906" sldId="311"/>
            <ac:spMk id="4" creationId="{34F4F772-8242-1293-B235-29208A750D0B}"/>
          </ac:spMkLst>
        </pc:spChg>
        <pc:spChg chg="mod">
          <ac:chgData name="Iva Markota Šaronić" userId="b7bde240-3e9c-4375-904c-ca4b179c9199" providerId="ADAL" clId="{E17E2471-F20E-4293-BB09-B71975978FA8}" dt="2025-12-09T19:00:03.393" v="79"/>
          <ac:spMkLst>
            <pc:docMk/>
            <pc:sldMk cId="4101521906" sldId="311"/>
            <ac:spMk id="5" creationId="{E7B000D6-B0AE-79E5-8117-998C708AF92E}"/>
          </ac:spMkLst>
        </pc:spChg>
      </pc:sldChg>
      <pc:sldChg chg="addSp modSp mod ord">
        <pc:chgData name="Iva Markota Šaronić" userId="b7bde240-3e9c-4375-904c-ca4b179c9199" providerId="ADAL" clId="{E17E2471-F20E-4293-BB09-B71975978FA8}" dt="2025-12-09T19:32:21.993" v="442"/>
        <pc:sldMkLst>
          <pc:docMk/>
          <pc:sldMk cId="3411780943" sldId="312"/>
        </pc:sldMkLst>
        <pc:spChg chg="mod">
          <ac:chgData name="Iva Markota Šaronić" userId="b7bde240-3e9c-4375-904c-ca4b179c9199" providerId="ADAL" clId="{E17E2471-F20E-4293-BB09-B71975978FA8}" dt="2025-12-09T19:13:03.325" v="233" actId="20577"/>
          <ac:spMkLst>
            <pc:docMk/>
            <pc:sldMk cId="3411780943" sldId="312"/>
            <ac:spMk id="3" creationId="{D98C6853-B037-2AD9-8CA9-35ADC9011057}"/>
          </ac:spMkLst>
        </pc:spChg>
        <pc:spChg chg="mod">
          <ac:chgData name="Iva Markota Šaronić" userId="b7bde240-3e9c-4375-904c-ca4b179c9199" providerId="ADAL" clId="{E17E2471-F20E-4293-BB09-B71975978FA8}" dt="2025-12-09T19:11:00.844" v="220" actId="14100"/>
          <ac:spMkLst>
            <pc:docMk/>
            <pc:sldMk cId="3411780943" sldId="312"/>
            <ac:spMk id="5" creationId="{7993EA6E-D0F4-9E79-C386-003AD6E4D6B8}"/>
          </ac:spMkLst>
        </pc:spChg>
        <pc:picChg chg="add mod">
          <ac:chgData name="Iva Markota Šaronić" userId="b7bde240-3e9c-4375-904c-ca4b179c9199" providerId="ADAL" clId="{E17E2471-F20E-4293-BB09-B71975978FA8}" dt="2025-12-09T19:13:12.234" v="234" actId="1076"/>
          <ac:picMkLst>
            <pc:docMk/>
            <pc:sldMk cId="3411780943" sldId="312"/>
            <ac:picMk id="6" creationId="{DD888137-A740-75F2-0773-1C7197FBFC1C}"/>
          </ac:picMkLst>
        </pc:picChg>
        <pc:picChg chg="add mod">
          <ac:chgData name="Iva Markota Šaronić" userId="b7bde240-3e9c-4375-904c-ca4b179c9199" providerId="ADAL" clId="{E17E2471-F20E-4293-BB09-B71975978FA8}" dt="2025-12-09T19:13:15.821" v="235" actId="1076"/>
          <ac:picMkLst>
            <pc:docMk/>
            <pc:sldMk cId="3411780943" sldId="312"/>
            <ac:picMk id="8" creationId="{A325F94B-3A43-E6F9-F383-5BBE9F61CD3A}"/>
          </ac:picMkLst>
        </pc:picChg>
        <pc:picChg chg="add mod">
          <ac:chgData name="Iva Markota Šaronić" userId="b7bde240-3e9c-4375-904c-ca4b179c9199" providerId="ADAL" clId="{E17E2471-F20E-4293-BB09-B71975978FA8}" dt="2025-12-09T19:13:18.873" v="236" actId="1076"/>
          <ac:picMkLst>
            <pc:docMk/>
            <pc:sldMk cId="3411780943" sldId="312"/>
            <ac:picMk id="10" creationId="{E6F82420-BF8E-96E8-3EF8-5239BC766F25}"/>
          </ac:picMkLst>
        </pc:picChg>
      </pc:sldChg>
      <pc:sldChg chg="addSp delSp modSp mod">
        <pc:chgData name="Iva Markota Šaronić" userId="b7bde240-3e9c-4375-904c-ca4b179c9199" providerId="ADAL" clId="{E17E2471-F20E-4293-BB09-B71975978FA8}" dt="2025-12-10T17:35:35.587" v="821" actId="5793"/>
        <pc:sldMkLst>
          <pc:docMk/>
          <pc:sldMk cId="1028099471" sldId="314"/>
        </pc:sldMkLst>
        <pc:spChg chg="mod">
          <ac:chgData name="Iva Markota Šaronić" userId="b7bde240-3e9c-4375-904c-ca4b179c9199" providerId="ADAL" clId="{E17E2471-F20E-4293-BB09-B71975978FA8}" dt="2025-12-10T17:35:35.587" v="821" actId="5793"/>
          <ac:spMkLst>
            <pc:docMk/>
            <pc:sldMk cId="1028099471" sldId="314"/>
            <ac:spMk id="5" creationId="{0577FDBE-ED2B-8AE6-D0EA-C42FF64EE67B}"/>
          </ac:spMkLst>
        </pc:spChg>
        <pc:graphicFrameChg chg="add mod ord modGraphic">
          <ac:chgData name="Iva Markota Šaronić" userId="b7bde240-3e9c-4375-904c-ca4b179c9199" providerId="ADAL" clId="{E17E2471-F20E-4293-BB09-B71975978FA8}" dt="2025-12-09T19:25:45.573" v="385" actId="1076"/>
          <ac:graphicFrameMkLst>
            <pc:docMk/>
            <pc:sldMk cId="1028099471" sldId="314"/>
            <ac:graphicFrameMk id="11" creationId="{5F575BD5-B591-378B-E6D6-76CCD05F52FD}"/>
          </ac:graphicFrameMkLst>
        </pc:graphicFrameChg>
      </pc:sldChg>
      <pc:sldChg chg="addSp delSp modSp mod">
        <pc:chgData name="Iva Markota Šaronić" userId="b7bde240-3e9c-4375-904c-ca4b179c9199" providerId="ADAL" clId="{E17E2471-F20E-4293-BB09-B71975978FA8}" dt="2025-12-09T19:37:56.735" v="503" actId="1076"/>
        <pc:sldMkLst>
          <pc:docMk/>
          <pc:sldMk cId="2846327277" sldId="315"/>
        </pc:sldMkLst>
        <pc:spChg chg="add mod">
          <ac:chgData name="Iva Markota Šaronić" userId="b7bde240-3e9c-4375-904c-ca4b179c9199" providerId="ADAL" clId="{E17E2471-F20E-4293-BB09-B71975978FA8}" dt="2025-12-09T19:33:55.474" v="452" actId="14100"/>
          <ac:spMkLst>
            <pc:docMk/>
            <pc:sldMk cId="2846327277" sldId="315"/>
            <ac:spMk id="4" creationId="{10447D62-D6D4-4D66-598A-6188D0F85A00}"/>
          </ac:spMkLst>
        </pc:spChg>
        <pc:spChg chg="mod">
          <ac:chgData name="Iva Markota Šaronić" userId="b7bde240-3e9c-4375-904c-ca4b179c9199" providerId="ADAL" clId="{E17E2471-F20E-4293-BB09-B71975978FA8}" dt="2025-12-09T19:32:57.069" v="445" actId="1076"/>
          <ac:spMkLst>
            <pc:docMk/>
            <pc:sldMk cId="2846327277" sldId="315"/>
            <ac:spMk id="5" creationId="{E187204D-D000-4DE3-6A67-574F9DBDDD2A}"/>
          </ac:spMkLst>
        </pc:spChg>
        <pc:spChg chg="add mod">
          <ac:chgData name="Iva Markota Šaronić" userId="b7bde240-3e9c-4375-904c-ca4b179c9199" providerId="ADAL" clId="{E17E2471-F20E-4293-BB09-B71975978FA8}" dt="2025-12-09T19:35:07.252" v="467" actId="1076"/>
          <ac:spMkLst>
            <pc:docMk/>
            <pc:sldMk cId="2846327277" sldId="315"/>
            <ac:spMk id="8" creationId="{EC2C7755-DDBF-62BE-D367-C8F458E0E804}"/>
          </ac:spMkLst>
        </pc:spChg>
        <pc:spChg chg="add mod">
          <ac:chgData name="Iva Markota Šaronić" userId="b7bde240-3e9c-4375-904c-ca4b179c9199" providerId="ADAL" clId="{E17E2471-F20E-4293-BB09-B71975978FA8}" dt="2025-12-09T19:34:32.610" v="461" actId="1076"/>
          <ac:spMkLst>
            <pc:docMk/>
            <pc:sldMk cId="2846327277" sldId="315"/>
            <ac:spMk id="11" creationId="{A27A80BF-B1D1-1B23-15E1-9C247FAD4C6A}"/>
          </ac:spMkLst>
        </pc:spChg>
        <pc:spChg chg="add mod">
          <ac:chgData name="Iva Markota Šaronić" userId="b7bde240-3e9c-4375-904c-ca4b179c9199" providerId="ADAL" clId="{E17E2471-F20E-4293-BB09-B71975978FA8}" dt="2025-12-09T19:34:43.830" v="463" actId="1076"/>
          <ac:spMkLst>
            <pc:docMk/>
            <pc:sldMk cId="2846327277" sldId="315"/>
            <ac:spMk id="12" creationId="{C7E64F5F-101F-52FF-9C42-F03A4F148659}"/>
          </ac:spMkLst>
        </pc:spChg>
        <pc:spChg chg="add mod">
          <ac:chgData name="Iva Markota Šaronić" userId="b7bde240-3e9c-4375-904c-ca4b179c9199" providerId="ADAL" clId="{E17E2471-F20E-4293-BB09-B71975978FA8}" dt="2025-12-09T19:35:02.702" v="466" actId="1076"/>
          <ac:spMkLst>
            <pc:docMk/>
            <pc:sldMk cId="2846327277" sldId="315"/>
            <ac:spMk id="13" creationId="{B56E413B-5E10-FC90-DCCA-05E676ECA8B6}"/>
          </ac:spMkLst>
        </pc:spChg>
        <pc:spChg chg="add mod">
          <ac:chgData name="Iva Markota Šaronić" userId="b7bde240-3e9c-4375-904c-ca4b179c9199" providerId="ADAL" clId="{E17E2471-F20E-4293-BB09-B71975978FA8}" dt="2025-12-09T19:35:45.003" v="475" actId="2710"/>
          <ac:spMkLst>
            <pc:docMk/>
            <pc:sldMk cId="2846327277" sldId="315"/>
            <ac:spMk id="15" creationId="{71DCA07E-2D35-073C-0B00-499E27BCAA0C}"/>
          </ac:spMkLst>
        </pc:spChg>
        <pc:spChg chg="add mod">
          <ac:chgData name="Iva Markota Šaronić" userId="b7bde240-3e9c-4375-904c-ca4b179c9199" providerId="ADAL" clId="{E17E2471-F20E-4293-BB09-B71975978FA8}" dt="2025-12-09T19:36:18.350" v="481" actId="2710"/>
          <ac:spMkLst>
            <pc:docMk/>
            <pc:sldMk cId="2846327277" sldId="315"/>
            <ac:spMk id="17" creationId="{0FE08662-7890-E446-5B47-BD54FAFBD32D}"/>
          </ac:spMkLst>
        </pc:spChg>
        <pc:spChg chg="add mod">
          <ac:chgData name="Iva Markota Šaronić" userId="b7bde240-3e9c-4375-904c-ca4b179c9199" providerId="ADAL" clId="{E17E2471-F20E-4293-BB09-B71975978FA8}" dt="2025-12-09T19:37:56.735" v="503" actId="1076"/>
          <ac:spMkLst>
            <pc:docMk/>
            <pc:sldMk cId="2846327277" sldId="315"/>
            <ac:spMk id="19" creationId="{753EAAD7-802F-12FD-0F8E-3ACF893D96F2}"/>
          </ac:spMkLst>
        </pc:spChg>
        <pc:spChg chg="add mod">
          <ac:chgData name="Iva Markota Šaronić" userId="b7bde240-3e9c-4375-904c-ca4b179c9199" providerId="ADAL" clId="{E17E2471-F20E-4293-BB09-B71975978FA8}" dt="2025-12-09T19:37:07.542" v="493" actId="20577"/>
          <ac:spMkLst>
            <pc:docMk/>
            <pc:sldMk cId="2846327277" sldId="315"/>
            <ac:spMk id="21" creationId="{30548F75-8F76-1537-4E8E-9E5A025ADB65}"/>
          </ac:spMkLst>
        </pc:spChg>
        <pc:spChg chg="add mod">
          <ac:chgData name="Iva Markota Šaronić" userId="b7bde240-3e9c-4375-904c-ca4b179c9199" providerId="ADAL" clId="{E17E2471-F20E-4293-BB09-B71975978FA8}" dt="2025-12-09T19:37:25.075" v="496" actId="1076"/>
          <ac:spMkLst>
            <pc:docMk/>
            <pc:sldMk cId="2846327277" sldId="315"/>
            <ac:spMk id="23" creationId="{90399C48-7E26-E1EB-5237-8C0A81458F20}"/>
          </ac:spMkLst>
        </pc:spChg>
        <pc:spChg chg="add mod">
          <ac:chgData name="Iva Markota Šaronić" userId="b7bde240-3e9c-4375-904c-ca4b179c9199" providerId="ADAL" clId="{E17E2471-F20E-4293-BB09-B71975978FA8}" dt="2025-12-09T19:37:45.336" v="502" actId="20577"/>
          <ac:spMkLst>
            <pc:docMk/>
            <pc:sldMk cId="2846327277" sldId="315"/>
            <ac:spMk id="25" creationId="{DF288006-AD27-3951-C555-3646AF75EFAC}"/>
          </ac:spMkLst>
        </pc:spChg>
      </pc:sldChg>
      <pc:sldChg chg="modSp mod">
        <pc:chgData name="Iva Markota Šaronić" userId="b7bde240-3e9c-4375-904c-ca4b179c9199" providerId="ADAL" clId="{E17E2471-F20E-4293-BB09-B71975978FA8}" dt="2025-12-10T17:34:50.625" v="798" actId="20577"/>
        <pc:sldMkLst>
          <pc:docMk/>
          <pc:sldMk cId="2253529338" sldId="332"/>
        </pc:sldMkLst>
        <pc:spChg chg="mod">
          <ac:chgData name="Iva Markota Šaronić" userId="b7bde240-3e9c-4375-904c-ca4b179c9199" providerId="ADAL" clId="{E17E2471-F20E-4293-BB09-B71975978FA8}" dt="2025-12-10T17:34:41.590" v="781" actId="20577"/>
          <ac:spMkLst>
            <pc:docMk/>
            <pc:sldMk cId="2253529338" sldId="332"/>
            <ac:spMk id="2" creationId="{C5E7ACD1-FA41-C06A-D560-5239682E77C6}"/>
          </ac:spMkLst>
        </pc:spChg>
        <pc:spChg chg="mod">
          <ac:chgData name="Iva Markota Šaronić" userId="b7bde240-3e9c-4375-904c-ca4b179c9199" providerId="ADAL" clId="{E17E2471-F20E-4293-BB09-B71975978FA8}" dt="2025-12-10T17:34:50.625" v="798" actId="20577"/>
          <ac:spMkLst>
            <pc:docMk/>
            <pc:sldMk cId="2253529338" sldId="332"/>
            <ac:spMk id="3" creationId="{0B9D18CA-395C-1F65-B613-3D45C24E0BA1}"/>
          </ac:spMkLst>
        </pc:spChg>
      </pc:sldChg>
      <pc:sldChg chg="addSp delSp modSp add mod">
        <pc:chgData name="Iva Markota Šaronić" userId="b7bde240-3e9c-4375-904c-ca4b179c9199" providerId="ADAL" clId="{E17E2471-F20E-4293-BB09-B71975978FA8}" dt="2025-12-09T19:31:43.211" v="440" actId="1076"/>
        <pc:sldMkLst>
          <pc:docMk/>
          <pc:sldMk cId="3450995944" sldId="347"/>
        </pc:sldMkLst>
        <pc:graphicFrameChg chg="mod modGraphic">
          <ac:chgData name="Iva Markota Šaronić" userId="b7bde240-3e9c-4375-904c-ca4b179c9199" providerId="ADAL" clId="{E17E2471-F20E-4293-BB09-B71975978FA8}" dt="2025-12-09T19:31:43.211" v="440" actId="1076"/>
          <ac:graphicFrameMkLst>
            <pc:docMk/>
            <pc:sldMk cId="3450995944" sldId="347"/>
            <ac:graphicFrameMk id="11" creationId="{05FED1BC-8B6E-F976-133D-24F868F95BA3}"/>
          </ac:graphicFrameMkLst>
        </pc:graphicFrameChg>
      </pc:sldChg>
      <pc:sldChg chg="addSp delSp modSp new mod ord">
        <pc:chgData name="Iva Markota Šaronić" userId="b7bde240-3e9c-4375-904c-ca4b179c9199" providerId="ADAL" clId="{E17E2471-F20E-4293-BB09-B71975978FA8}" dt="2025-12-11T05:37:36.789" v="966" actId="14100"/>
        <pc:sldMkLst>
          <pc:docMk/>
          <pc:sldMk cId="141303494" sldId="348"/>
        </pc:sldMkLst>
        <pc:spChg chg="mod">
          <ac:chgData name="Iva Markota Šaronić" userId="b7bde240-3e9c-4375-904c-ca4b179c9199" providerId="ADAL" clId="{E17E2471-F20E-4293-BB09-B71975978FA8}" dt="2025-12-11T05:36:06.779" v="946" actId="20577"/>
          <ac:spMkLst>
            <pc:docMk/>
            <pc:sldMk cId="141303494" sldId="348"/>
            <ac:spMk id="2" creationId="{C6EF1BA2-E942-E728-B15E-1D8437D62794}"/>
          </ac:spMkLst>
        </pc:spChg>
        <pc:spChg chg="mod">
          <ac:chgData name="Iva Markota Šaronić" userId="b7bde240-3e9c-4375-904c-ca4b179c9199" providerId="ADAL" clId="{E17E2471-F20E-4293-BB09-B71975978FA8}" dt="2025-12-11T05:36:19.136" v="954" actId="404"/>
          <ac:spMkLst>
            <pc:docMk/>
            <pc:sldMk cId="141303494" sldId="348"/>
            <ac:spMk id="3" creationId="{C6FADD35-BA83-E225-C119-C5E927826677}"/>
          </ac:spMkLst>
        </pc:spChg>
        <pc:spChg chg="add mod">
          <ac:chgData name="Iva Markota Šaronić" userId="b7bde240-3e9c-4375-904c-ca4b179c9199" providerId="ADAL" clId="{E17E2471-F20E-4293-BB09-B71975978FA8}" dt="2025-12-11T05:37:36.789" v="966" actId="14100"/>
          <ac:spMkLst>
            <pc:docMk/>
            <pc:sldMk cId="141303494" sldId="348"/>
            <ac:spMk id="6" creationId="{5024EA1F-90C8-903C-B704-6C5AE03A0AE5}"/>
          </ac:spMkLst>
        </pc:spChg>
        <pc:spChg chg="add del mod">
          <ac:chgData name="Iva Markota Šaronić" userId="b7bde240-3e9c-4375-904c-ca4b179c9199" providerId="ADAL" clId="{E17E2471-F20E-4293-BB09-B71975978FA8}" dt="2025-12-11T05:37:22.666" v="965" actId="478"/>
          <ac:spMkLst>
            <pc:docMk/>
            <pc:sldMk cId="141303494" sldId="348"/>
            <ac:spMk id="8" creationId="{54A8D6EA-1786-FE17-0617-384268585B2B}"/>
          </ac:spMkLst>
        </pc:spChg>
        <pc:spChg chg="add">
          <ac:chgData name="Iva Markota Šaronić" userId="b7bde240-3e9c-4375-904c-ca4b179c9199" providerId="ADAL" clId="{E17E2471-F20E-4293-BB09-B71975978FA8}" dt="2025-12-11T05:32:41.173" v="904"/>
          <ac:spMkLst>
            <pc:docMk/>
            <pc:sldMk cId="141303494" sldId="348"/>
            <ac:spMk id="9" creationId="{A3CF23A6-C4BD-5407-D49D-F22AE6304E6E}"/>
          </ac:spMkLst>
        </pc:spChg>
        <pc:spChg chg="add del mod">
          <ac:chgData name="Iva Markota Šaronić" userId="b7bde240-3e9c-4375-904c-ca4b179c9199" providerId="ADAL" clId="{E17E2471-F20E-4293-BB09-B71975978FA8}" dt="2025-12-11T05:35:39.777" v="939"/>
          <ac:spMkLst>
            <pc:docMk/>
            <pc:sldMk cId="141303494" sldId="348"/>
            <ac:spMk id="10" creationId="{023650D5-F143-4ABB-FB1E-742756DA1C37}"/>
          </ac:spMkLst>
        </pc:spChg>
        <pc:picChg chg="add mod">
          <ac:chgData name="Iva Markota Šaronić" userId="b7bde240-3e9c-4375-904c-ca4b179c9199" providerId="ADAL" clId="{E17E2471-F20E-4293-BB09-B71975978FA8}" dt="2025-12-11T05:35:24.622" v="934" actId="1076"/>
          <ac:picMkLst>
            <pc:docMk/>
            <pc:sldMk cId="141303494" sldId="348"/>
            <ac:picMk id="12" creationId="{C0B80278-A4C3-209F-9774-CF86FB01AE65}"/>
          </ac:picMkLst>
        </pc:picChg>
      </pc:sldChg>
      <pc:sldChg chg="delSp modSp add mod">
        <pc:chgData name="Iva Markota Šaronić" userId="b7bde240-3e9c-4375-904c-ca4b179c9199" providerId="ADAL" clId="{E17E2471-F20E-4293-BB09-B71975978FA8}" dt="2025-12-11T05:37:12.947" v="964" actId="1076"/>
        <pc:sldMkLst>
          <pc:docMk/>
          <pc:sldMk cId="846840946" sldId="349"/>
        </pc:sldMkLst>
        <pc:spChg chg="del mod">
          <ac:chgData name="Iva Markota Šaronić" userId="b7bde240-3e9c-4375-904c-ca4b179c9199" providerId="ADAL" clId="{E17E2471-F20E-4293-BB09-B71975978FA8}" dt="2025-12-11T05:36:55.533" v="960" actId="478"/>
          <ac:spMkLst>
            <pc:docMk/>
            <pc:sldMk cId="846840946" sldId="349"/>
            <ac:spMk id="3" creationId="{AFAF1940-0AC7-283E-6BD1-67B22A190902}"/>
          </ac:spMkLst>
        </pc:spChg>
        <pc:spChg chg="del mod">
          <ac:chgData name="Iva Markota Šaronić" userId="b7bde240-3e9c-4375-904c-ca4b179c9199" providerId="ADAL" clId="{E17E2471-F20E-4293-BB09-B71975978FA8}" dt="2025-12-11T05:37:04.299" v="963" actId="478"/>
          <ac:spMkLst>
            <pc:docMk/>
            <pc:sldMk cId="846840946" sldId="349"/>
            <ac:spMk id="6" creationId="{F7F7B994-0B44-B33F-CD7C-24F63433BE8E}"/>
          </ac:spMkLst>
        </pc:spChg>
        <pc:spChg chg="mod">
          <ac:chgData name="Iva Markota Šaronić" userId="b7bde240-3e9c-4375-904c-ca4b179c9199" providerId="ADAL" clId="{E17E2471-F20E-4293-BB09-B71975978FA8}" dt="2025-12-11T05:37:12.947" v="964" actId="1076"/>
          <ac:spMkLst>
            <pc:docMk/>
            <pc:sldMk cId="846840946" sldId="349"/>
            <ac:spMk id="8" creationId="{3768F952-1A97-B28A-BA62-FB14EE452ED7}"/>
          </ac:spMkLst>
        </pc:spChg>
        <pc:picChg chg="mod">
          <ac:chgData name="Iva Markota Šaronić" userId="b7bde240-3e9c-4375-904c-ca4b179c9199" providerId="ADAL" clId="{E17E2471-F20E-4293-BB09-B71975978FA8}" dt="2025-12-11T05:36:58.532" v="961" actId="1076"/>
          <ac:picMkLst>
            <pc:docMk/>
            <pc:sldMk cId="846840946" sldId="349"/>
            <ac:picMk id="12" creationId="{1A64931B-2C8E-92E9-382A-7C209639BE1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503F54-18C4-4970-B864-827B9ED748D7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308B7B5-75C6-42FF-A6AA-D01BB887CA23}">
      <dgm:prSet custT="1"/>
      <dgm:spPr/>
      <dgm:t>
        <a:bodyPr/>
        <a:lstStyle/>
        <a:p>
          <a:r>
            <a:rPr lang="en-US" sz="2000" b="1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Društvene</a:t>
          </a:r>
          <a:r>
            <a:rPr lang="en-US" sz="2000" b="1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mreže</a:t>
          </a:r>
          <a:r>
            <a:rPr lang="en-US" sz="2000" b="1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i</a:t>
          </a:r>
          <a:r>
            <a:rPr lang="en-US" sz="2000" b="1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online </a:t>
          </a:r>
          <a:r>
            <a:rPr lang="en-US" sz="2000" b="1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mediji</a:t>
          </a:r>
          <a:r>
            <a:rPr lang="en-US" sz="2000" b="1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postali</a:t>
          </a:r>
          <a:r>
            <a:rPr lang="en-US" sz="2000" b="1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su</a:t>
          </a:r>
          <a:r>
            <a:rPr lang="en-US" sz="2000" b="1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glavni</a:t>
          </a:r>
          <a:r>
            <a:rPr lang="en-US" sz="2000" b="1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izvor</a:t>
          </a:r>
          <a:r>
            <a:rPr lang="en-US" sz="2000" b="1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</a:t>
          </a:r>
          <a:r>
            <a:rPr lang="en-US" sz="2000" b="1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informacija</a:t>
          </a:r>
          <a:endParaRPr lang="hr-HR" sz="2000" noProof="0" dirty="0">
            <a:solidFill>
              <a:schemeClr val="bg1"/>
            </a:solidFill>
          </a:endParaRPr>
        </a:p>
      </dgm:t>
    </dgm:pt>
    <dgm:pt modelId="{B8AF0677-547E-4D67-A61F-C836EF911B9F}" type="parTrans" cxnId="{B6C3EA70-3B76-4035-A506-5870378F17BD}">
      <dgm:prSet/>
      <dgm:spPr/>
      <dgm:t>
        <a:bodyPr/>
        <a:lstStyle/>
        <a:p>
          <a:endParaRPr lang="en-US"/>
        </a:p>
      </dgm:t>
    </dgm:pt>
    <dgm:pt modelId="{01FD5A5D-AA82-4885-9A67-D9B366A5B2ED}" type="sibTrans" cxnId="{B6C3EA70-3B76-4035-A506-5870378F17BD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2211BCB2-9D07-497F-9161-437C17C1D8A4}">
      <dgm:prSet custT="1"/>
      <dgm:spPr/>
      <dgm:t>
        <a:bodyPr/>
        <a:lstStyle/>
        <a:p>
          <a:r>
            <a:rPr lang="en-US" sz="2000" b="1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Oče</a:t>
          </a:r>
          <a:r>
            <a:rPr lang="en-US" sz="2000" b="1" u="none" strike="noStrike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kivanje</a:t>
          </a:r>
          <a:r>
            <a:rPr lang="en-US" sz="2000" b="1" u="none" strike="noStrike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</a:t>
          </a:r>
          <a:r>
            <a:rPr lang="en-US" sz="2000" b="1" u="none" strike="noStrike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brzih</a:t>
          </a:r>
          <a:r>
            <a:rPr lang="en-US" sz="2000" b="1" u="none" strike="noStrike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</a:t>
          </a:r>
          <a:r>
            <a:rPr lang="en-US" sz="2000" b="1" u="none" strike="noStrike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i</a:t>
          </a:r>
          <a:r>
            <a:rPr lang="en-US" sz="2000" b="1" u="none" strike="noStrike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</a:t>
          </a:r>
          <a:r>
            <a:rPr lang="en-US" sz="2000" b="1" u="none" strike="noStrike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dostupnih</a:t>
          </a:r>
          <a:r>
            <a:rPr lang="en-US" sz="2000" b="1" u="none" strike="noStrike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</a:t>
          </a:r>
          <a:r>
            <a:rPr lang="en-US" sz="2000" b="1" u="none" strike="noStrike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informacija</a:t>
          </a:r>
          <a:r>
            <a:rPr lang="en-US" sz="2000" b="1" u="none" strike="noStrike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</a:t>
          </a:r>
          <a:r>
            <a:rPr lang="en-US" sz="2000" b="1" u="none" strike="noStrike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postalo</a:t>
          </a:r>
          <a:r>
            <a:rPr lang="en-US" sz="2000" b="1" u="none" strike="noStrike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je standard</a:t>
          </a:r>
          <a:endParaRPr lang="en-US" sz="2000" dirty="0">
            <a:solidFill>
              <a:schemeClr val="bg1"/>
            </a:solidFill>
          </a:endParaRPr>
        </a:p>
      </dgm:t>
    </dgm:pt>
    <dgm:pt modelId="{9C8D90E5-2BF0-47AB-8B19-BCDB81D9D901}" type="parTrans" cxnId="{6BAB1B9C-B606-4B1A-906E-C0B8B3761BC4}">
      <dgm:prSet/>
      <dgm:spPr/>
      <dgm:t>
        <a:bodyPr/>
        <a:lstStyle/>
        <a:p>
          <a:endParaRPr lang="en-US"/>
        </a:p>
      </dgm:t>
    </dgm:pt>
    <dgm:pt modelId="{592D6383-C779-4F01-BA0F-69EDCDA5916C}" type="sibTrans" cxnId="{6BAB1B9C-B606-4B1A-906E-C0B8B3761BC4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2D9A0878-D736-4AE7-A51E-5D2FE71B328E}">
      <dgm:prSet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Onli</a:t>
          </a:r>
          <a:r>
            <a:rPr lang="en-US" sz="2000" b="1" u="none" strike="noStrike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ne </a:t>
          </a:r>
          <a:r>
            <a:rPr lang="en-US" sz="2000" b="1" u="none" strike="noStrike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prisutnost</a:t>
          </a:r>
          <a:r>
            <a:rPr lang="en-US" sz="2000" b="1" u="none" strike="noStrike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</a:t>
          </a:r>
          <a:r>
            <a:rPr lang="en-US" sz="2000" b="1" u="none" strike="noStrike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oblikuje</a:t>
          </a:r>
          <a:r>
            <a:rPr lang="en-US" sz="2000" b="1" u="none" strike="noStrike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</a:t>
          </a:r>
          <a:r>
            <a:rPr lang="en-US" sz="2000" b="1" u="none" strike="noStrike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povjerenje</a:t>
          </a:r>
          <a:r>
            <a:rPr lang="en-US" sz="2000" b="1" u="none" strike="noStrike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</a:t>
          </a:r>
          <a:r>
            <a:rPr lang="en-US" sz="2000" b="1" u="none" strike="noStrike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i</a:t>
          </a:r>
          <a:r>
            <a:rPr lang="en-US" sz="2000" b="1" u="none" strike="noStrike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</a:t>
          </a:r>
          <a:r>
            <a:rPr lang="en-US" sz="2000" b="1" u="none" strike="noStrike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kredibilitet</a:t>
          </a:r>
          <a:endParaRPr lang="hr-HR" sz="2000" noProof="0" dirty="0">
            <a:solidFill>
              <a:schemeClr val="bg1"/>
            </a:solidFill>
          </a:endParaRPr>
        </a:p>
      </dgm:t>
    </dgm:pt>
    <dgm:pt modelId="{825187D5-26A4-442B-9AC2-9C2CDF9FC11C}" type="parTrans" cxnId="{966F4D92-0BDE-4FB4-8D2F-8BFE0E696278}">
      <dgm:prSet/>
      <dgm:spPr/>
      <dgm:t>
        <a:bodyPr/>
        <a:lstStyle/>
        <a:p>
          <a:endParaRPr lang="en-US"/>
        </a:p>
      </dgm:t>
    </dgm:pt>
    <dgm:pt modelId="{2EA9CE94-89AD-46C9-9C47-0CBCD49C4423}" type="sibTrans" cxnId="{966F4D92-0BDE-4FB4-8D2F-8BFE0E696278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D01E4EFD-B291-453C-8A3F-F2D4DB97BF86}" type="pres">
      <dgm:prSet presAssocID="{88503F54-18C4-4970-B864-827B9ED748D7}" presName="Name0" presStyleCnt="0">
        <dgm:presLayoutVars>
          <dgm:animLvl val="lvl"/>
          <dgm:resizeHandles val="exact"/>
        </dgm:presLayoutVars>
      </dgm:prSet>
      <dgm:spPr/>
    </dgm:pt>
    <dgm:pt modelId="{D5DD120C-7235-4C75-9826-1F2C42FFC6BE}" type="pres">
      <dgm:prSet presAssocID="{E308B7B5-75C6-42FF-A6AA-D01BB887CA23}" presName="compositeNode" presStyleCnt="0">
        <dgm:presLayoutVars>
          <dgm:bulletEnabled val="1"/>
        </dgm:presLayoutVars>
      </dgm:prSet>
      <dgm:spPr/>
    </dgm:pt>
    <dgm:pt modelId="{440DAD2A-D1D7-4BD0-9855-8A0E8C01D5BD}" type="pres">
      <dgm:prSet presAssocID="{E308B7B5-75C6-42FF-A6AA-D01BB887CA23}" presName="bgRect" presStyleLbl="alignNode1" presStyleIdx="0" presStyleCnt="3" custLinFactNeighborX="66" custLinFactNeighborY="-28487"/>
      <dgm:spPr/>
    </dgm:pt>
    <dgm:pt modelId="{1C00739C-860F-440B-8D92-EEFF6701E9DD}" type="pres">
      <dgm:prSet presAssocID="{01FD5A5D-AA82-4885-9A67-D9B366A5B2ED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B20ED01C-5AFD-48FD-AC9F-FB0DC771FB90}" type="pres">
      <dgm:prSet presAssocID="{E308B7B5-75C6-42FF-A6AA-D01BB887CA23}" presName="nodeRect" presStyleLbl="alignNode1" presStyleIdx="0" presStyleCnt="3">
        <dgm:presLayoutVars>
          <dgm:bulletEnabled val="1"/>
        </dgm:presLayoutVars>
      </dgm:prSet>
      <dgm:spPr/>
    </dgm:pt>
    <dgm:pt modelId="{D5C00B49-2DC5-47ED-A0AB-1A4BDD52A1DF}" type="pres">
      <dgm:prSet presAssocID="{01FD5A5D-AA82-4885-9A67-D9B366A5B2ED}" presName="sibTrans" presStyleCnt="0"/>
      <dgm:spPr/>
    </dgm:pt>
    <dgm:pt modelId="{222BF1F1-79F0-46EF-BB7C-C444925D0519}" type="pres">
      <dgm:prSet presAssocID="{2211BCB2-9D07-497F-9161-437C17C1D8A4}" presName="compositeNode" presStyleCnt="0">
        <dgm:presLayoutVars>
          <dgm:bulletEnabled val="1"/>
        </dgm:presLayoutVars>
      </dgm:prSet>
      <dgm:spPr/>
    </dgm:pt>
    <dgm:pt modelId="{AE297329-1348-46B1-AAC0-FC2073B221B0}" type="pres">
      <dgm:prSet presAssocID="{2211BCB2-9D07-497F-9161-437C17C1D8A4}" presName="bgRect" presStyleLbl="alignNode1" presStyleIdx="1" presStyleCnt="3" custLinFactNeighborX="66" custLinFactNeighborY="-28487"/>
      <dgm:spPr/>
    </dgm:pt>
    <dgm:pt modelId="{23E66E72-4135-4FE5-A9A9-776D2A2D9A0E}" type="pres">
      <dgm:prSet presAssocID="{592D6383-C779-4F01-BA0F-69EDCDA5916C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B4B4B1EB-098C-43E1-BBD5-68865F56BA08}" type="pres">
      <dgm:prSet presAssocID="{2211BCB2-9D07-497F-9161-437C17C1D8A4}" presName="nodeRect" presStyleLbl="alignNode1" presStyleIdx="1" presStyleCnt="3">
        <dgm:presLayoutVars>
          <dgm:bulletEnabled val="1"/>
        </dgm:presLayoutVars>
      </dgm:prSet>
      <dgm:spPr/>
    </dgm:pt>
    <dgm:pt modelId="{0D66F727-0179-4941-A24A-1B8A109342A8}" type="pres">
      <dgm:prSet presAssocID="{592D6383-C779-4F01-BA0F-69EDCDA5916C}" presName="sibTrans" presStyleCnt="0"/>
      <dgm:spPr/>
    </dgm:pt>
    <dgm:pt modelId="{07D62D81-8E2D-4E3C-AEE1-7EB88878AD47}" type="pres">
      <dgm:prSet presAssocID="{2D9A0878-D736-4AE7-A51E-5D2FE71B328E}" presName="compositeNode" presStyleCnt="0">
        <dgm:presLayoutVars>
          <dgm:bulletEnabled val="1"/>
        </dgm:presLayoutVars>
      </dgm:prSet>
      <dgm:spPr/>
    </dgm:pt>
    <dgm:pt modelId="{9AC513E4-280E-495C-B8C2-812D04345E40}" type="pres">
      <dgm:prSet presAssocID="{2D9A0878-D736-4AE7-A51E-5D2FE71B328E}" presName="bgRect" presStyleLbl="alignNode1" presStyleIdx="2" presStyleCnt="3" custLinFactNeighborX="25" custLinFactNeighborY="-28487"/>
      <dgm:spPr/>
    </dgm:pt>
    <dgm:pt modelId="{23BDFF6D-7F10-4680-9B9A-8EDF5E2D377A}" type="pres">
      <dgm:prSet presAssocID="{2EA9CE94-89AD-46C9-9C47-0CBCD49C4423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4E62852B-148E-43CC-AA2A-8D7BF6765D44}" type="pres">
      <dgm:prSet presAssocID="{2D9A0878-D736-4AE7-A51E-5D2FE71B328E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63C9EE21-43D8-4A17-B798-BEDCA36006CD}" type="presOf" srcId="{01FD5A5D-AA82-4885-9A67-D9B366A5B2ED}" destId="{1C00739C-860F-440B-8D92-EEFF6701E9DD}" srcOrd="0" destOrd="0" presId="urn:microsoft.com/office/officeart/2016/7/layout/LinearBlockProcessNumbered"/>
    <dgm:cxn modelId="{584F4641-734B-4950-98E2-189B83DFEBEA}" type="presOf" srcId="{88503F54-18C4-4970-B864-827B9ED748D7}" destId="{D01E4EFD-B291-453C-8A3F-F2D4DB97BF86}" srcOrd="0" destOrd="0" presId="urn:microsoft.com/office/officeart/2016/7/layout/LinearBlockProcessNumbered"/>
    <dgm:cxn modelId="{2D20E544-E2DC-4E99-8EB7-23F439E8EBC7}" type="presOf" srcId="{2211BCB2-9D07-497F-9161-437C17C1D8A4}" destId="{AE297329-1348-46B1-AAC0-FC2073B221B0}" srcOrd="0" destOrd="0" presId="urn:microsoft.com/office/officeart/2016/7/layout/LinearBlockProcessNumbered"/>
    <dgm:cxn modelId="{12218947-FDB3-4832-8713-8CFC0166C225}" type="presOf" srcId="{2D9A0878-D736-4AE7-A51E-5D2FE71B328E}" destId="{9AC513E4-280E-495C-B8C2-812D04345E40}" srcOrd="0" destOrd="0" presId="urn:microsoft.com/office/officeart/2016/7/layout/LinearBlockProcessNumbered"/>
    <dgm:cxn modelId="{B6C3EA70-3B76-4035-A506-5870378F17BD}" srcId="{88503F54-18C4-4970-B864-827B9ED748D7}" destId="{E308B7B5-75C6-42FF-A6AA-D01BB887CA23}" srcOrd="0" destOrd="0" parTransId="{B8AF0677-547E-4D67-A61F-C836EF911B9F}" sibTransId="{01FD5A5D-AA82-4885-9A67-D9B366A5B2ED}"/>
    <dgm:cxn modelId="{165B5374-9032-419F-B752-56DB071DB82C}" type="presOf" srcId="{2211BCB2-9D07-497F-9161-437C17C1D8A4}" destId="{B4B4B1EB-098C-43E1-BBD5-68865F56BA08}" srcOrd="1" destOrd="0" presId="urn:microsoft.com/office/officeart/2016/7/layout/LinearBlockProcessNumbered"/>
    <dgm:cxn modelId="{881C7B5A-9F18-4800-8154-4B1542FBC534}" type="presOf" srcId="{2D9A0878-D736-4AE7-A51E-5D2FE71B328E}" destId="{4E62852B-148E-43CC-AA2A-8D7BF6765D44}" srcOrd="1" destOrd="0" presId="urn:microsoft.com/office/officeart/2016/7/layout/LinearBlockProcessNumbered"/>
    <dgm:cxn modelId="{52FADB8A-B004-41B5-8343-DE9A7826CF92}" type="presOf" srcId="{E308B7B5-75C6-42FF-A6AA-D01BB887CA23}" destId="{440DAD2A-D1D7-4BD0-9855-8A0E8C01D5BD}" srcOrd="0" destOrd="0" presId="urn:microsoft.com/office/officeart/2016/7/layout/LinearBlockProcessNumbered"/>
    <dgm:cxn modelId="{966F4D92-0BDE-4FB4-8D2F-8BFE0E696278}" srcId="{88503F54-18C4-4970-B864-827B9ED748D7}" destId="{2D9A0878-D736-4AE7-A51E-5D2FE71B328E}" srcOrd="2" destOrd="0" parTransId="{825187D5-26A4-442B-9AC2-9C2CDF9FC11C}" sibTransId="{2EA9CE94-89AD-46C9-9C47-0CBCD49C4423}"/>
    <dgm:cxn modelId="{6BAB1B9C-B606-4B1A-906E-C0B8B3761BC4}" srcId="{88503F54-18C4-4970-B864-827B9ED748D7}" destId="{2211BCB2-9D07-497F-9161-437C17C1D8A4}" srcOrd="1" destOrd="0" parTransId="{9C8D90E5-2BF0-47AB-8B19-BCDB81D9D901}" sibTransId="{592D6383-C779-4F01-BA0F-69EDCDA5916C}"/>
    <dgm:cxn modelId="{097D04A5-64F4-4829-9021-9550EB4F2F3C}" type="presOf" srcId="{592D6383-C779-4F01-BA0F-69EDCDA5916C}" destId="{23E66E72-4135-4FE5-A9A9-776D2A2D9A0E}" srcOrd="0" destOrd="0" presId="urn:microsoft.com/office/officeart/2016/7/layout/LinearBlockProcessNumbered"/>
    <dgm:cxn modelId="{B042A0C7-7014-4D7F-8B1F-C3CEB8E58468}" type="presOf" srcId="{E308B7B5-75C6-42FF-A6AA-D01BB887CA23}" destId="{B20ED01C-5AFD-48FD-AC9F-FB0DC771FB90}" srcOrd="1" destOrd="0" presId="urn:microsoft.com/office/officeart/2016/7/layout/LinearBlockProcessNumbered"/>
    <dgm:cxn modelId="{FB92D8D4-2BFE-48EA-9837-298BC90C3F66}" type="presOf" srcId="{2EA9CE94-89AD-46C9-9C47-0CBCD49C4423}" destId="{23BDFF6D-7F10-4680-9B9A-8EDF5E2D377A}" srcOrd="0" destOrd="0" presId="urn:microsoft.com/office/officeart/2016/7/layout/LinearBlockProcessNumbered"/>
    <dgm:cxn modelId="{45EEC197-3699-45D1-8BA0-C1D33D63A321}" type="presParOf" srcId="{D01E4EFD-B291-453C-8A3F-F2D4DB97BF86}" destId="{D5DD120C-7235-4C75-9826-1F2C42FFC6BE}" srcOrd="0" destOrd="0" presId="urn:microsoft.com/office/officeart/2016/7/layout/LinearBlockProcessNumbered"/>
    <dgm:cxn modelId="{84A7538C-73F0-460E-B5F5-A12771FA5080}" type="presParOf" srcId="{D5DD120C-7235-4C75-9826-1F2C42FFC6BE}" destId="{440DAD2A-D1D7-4BD0-9855-8A0E8C01D5BD}" srcOrd="0" destOrd="0" presId="urn:microsoft.com/office/officeart/2016/7/layout/LinearBlockProcessNumbered"/>
    <dgm:cxn modelId="{89B83B30-C3B3-4A47-9ACB-84946612B9AD}" type="presParOf" srcId="{D5DD120C-7235-4C75-9826-1F2C42FFC6BE}" destId="{1C00739C-860F-440B-8D92-EEFF6701E9DD}" srcOrd="1" destOrd="0" presId="urn:microsoft.com/office/officeart/2016/7/layout/LinearBlockProcessNumbered"/>
    <dgm:cxn modelId="{77AF737B-32A4-4F82-BBBE-F9B9315B7E50}" type="presParOf" srcId="{D5DD120C-7235-4C75-9826-1F2C42FFC6BE}" destId="{B20ED01C-5AFD-48FD-AC9F-FB0DC771FB90}" srcOrd="2" destOrd="0" presId="urn:microsoft.com/office/officeart/2016/7/layout/LinearBlockProcessNumbered"/>
    <dgm:cxn modelId="{561F4367-4642-454C-87EA-40BEFABCC179}" type="presParOf" srcId="{D01E4EFD-B291-453C-8A3F-F2D4DB97BF86}" destId="{D5C00B49-2DC5-47ED-A0AB-1A4BDD52A1DF}" srcOrd="1" destOrd="0" presId="urn:microsoft.com/office/officeart/2016/7/layout/LinearBlockProcessNumbered"/>
    <dgm:cxn modelId="{08C3040C-5759-4AE1-9A89-E4D758863266}" type="presParOf" srcId="{D01E4EFD-B291-453C-8A3F-F2D4DB97BF86}" destId="{222BF1F1-79F0-46EF-BB7C-C444925D0519}" srcOrd="2" destOrd="0" presId="urn:microsoft.com/office/officeart/2016/7/layout/LinearBlockProcessNumbered"/>
    <dgm:cxn modelId="{6C9FE397-A325-4CDE-AADD-2F757A884B0D}" type="presParOf" srcId="{222BF1F1-79F0-46EF-BB7C-C444925D0519}" destId="{AE297329-1348-46B1-AAC0-FC2073B221B0}" srcOrd="0" destOrd="0" presId="urn:microsoft.com/office/officeart/2016/7/layout/LinearBlockProcessNumbered"/>
    <dgm:cxn modelId="{943D284A-6580-4756-A588-ECC971D3860A}" type="presParOf" srcId="{222BF1F1-79F0-46EF-BB7C-C444925D0519}" destId="{23E66E72-4135-4FE5-A9A9-776D2A2D9A0E}" srcOrd="1" destOrd="0" presId="urn:microsoft.com/office/officeart/2016/7/layout/LinearBlockProcessNumbered"/>
    <dgm:cxn modelId="{0CBE75CB-0258-4B09-A499-F2F9753CC23B}" type="presParOf" srcId="{222BF1F1-79F0-46EF-BB7C-C444925D0519}" destId="{B4B4B1EB-098C-43E1-BBD5-68865F56BA08}" srcOrd="2" destOrd="0" presId="urn:microsoft.com/office/officeart/2016/7/layout/LinearBlockProcessNumbered"/>
    <dgm:cxn modelId="{48797968-7254-44C2-B7A6-30FC01DDD6EC}" type="presParOf" srcId="{D01E4EFD-B291-453C-8A3F-F2D4DB97BF86}" destId="{0D66F727-0179-4941-A24A-1B8A109342A8}" srcOrd="3" destOrd="0" presId="urn:microsoft.com/office/officeart/2016/7/layout/LinearBlockProcessNumbered"/>
    <dgm:cxn modelId="{9AF10FE5-1D10-40D4-85D9-ACA0906BA235}" type="presParOf" srcId="{D01E4EFD-B291-453C-8A3F-F2D4DB97BF86}" destId="{07D62D81-8E2D-4E3C-AEE1-7EB88878AD47}" srcOrd="4" destOrd="0" presId="urn:microsoft.com/office/officeart/2016/7/layout/LinearBlockProcessNumbered"/>
    <dgm:cxn modelId="{12F04C8C-8B35-498A-84CD-D70453F3BBDF}" type="presParOf" srcId="{07D62D81-8E2D-4E3C-AEE1-7EB88878AD47}" destId="{9AC513E4-280E-495C-B8C2-812D04345E40}" srcOrd="0" destOrd="0" presId="urn:microsoft.com/office/officeart/2016/7/layout/LinearBlockProcessNumbered"/>
    <dgm:cxn modelId="{8DEA6CDC-5357-4478-B941-99C987AAD397}" type="presParOf" srcId="{07D62D81-8E2D-4E3C-AEE1-7EB88878AD47}" destId="{23BDFF6D-7F10-4680-9B9A-8EDF5E2D377A}" srcOrd="1" destOrd="0" presId="urn:microsoft.com/office/officeart/2016/7/layout/LinearBlockProcessNumbered"/>
    <dgm:cxn modelId="{8B649C07-C5E9-498F-9018-69546A84450F}" type="presParOf" srcId="{07D62D81-8E2D-4E3C-AEE1-7EB88878AD47}" destId="{4E62852B-148E-43CC-AA2A-8D7BF6765D44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C3C0D9-84BC-45E3-B4DC-531AB919575F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BE4C5C9-704E-4D02-887C-D4FBA9F186AD}">
      <dgm:prSet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DM </a:t>
          </a:r>
          <a:r>
            <a:rPr lang="en-US" sz="20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su</a:t>
          </a:r>
          <a:r>
            <a:rPr lang="en-US" sz="2000" u="none" strike="noStrike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alat</a:t>
          </a:r>
          <a:r>
            <a:rPr lang="en-US" sz="2000" u="none" strike="noStrike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koji </a:t>
          </a:r>
          <a:r>
            <a:rPr lang="en-US" sz="2000" u="none" strike="noStrike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nam</a:t>
          </a:r>
          <a:r>
            <a:rPr lang="en-US" sz="2000" u="none" strike="noStrike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omogućuje</a:t>
          </a:r>
          <a:r>
            <a:rPr lang="en-US" sz="2000" u="none" strike="noStrike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da </a:t>
          </a:r>
          <a:r>
            <a:rPr lang="en-US" sz="2000" u="none" strike="noStrike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naš</a:t>
          </a:r>
          <a:r>
            <a:rPr lang="en-US" sz="2000" u="none" strike="noStrike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rad </a:t>
          </a:r>
          <a:r>
            <a:rPr lang="en-US" sz="2000" u="none" strike="noStrike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učinimo</a:t>
          </a:r>
          <a:r>
            <a:rPr lang="en-US" sz="2000" u="none" strike="noStrike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vidljivim</a:t>
          </a:r>
          <a:r>
            <a:rPr lang="en-US" sz="2000" u="none" strike="noStrike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, </a:t>
          </a:r>
          <a:r>
            <a:rPr lang="en-US" sz="2000" u="none" strike="noStrike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transparentnim</a:t>
          </a:r>
          <a:r>
            <a:rPr lang="en-US" sz="2000" u="none" strike="noStrike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i</a:t>
          </a:r>
          <a:r>
            <a:rPr lang="en-US" sz="2000" u="none" strike="noStrike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prepoznatljivim</a:t>
          </a:r>
          <a:r>
            <a:rPr lang="en-US" sz="2000" u="none" strike="noStrike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.</a:t>
          </a:r>
          <a:endParaRPr lang="en-US" sz="2000" dirty="0">
            <a:solidFill>
              <a:schemeClr val="bg1"/>
            </a:solidFill>
          </a:endParaRPr>
        </a:p>
      </dgm:t>
    </dgm:pt>
    <dgm:pt modelId="{E41A9698-2901-48D0-A1D0-B5F10EA5AA6D}" type="parTrans" cxnId="{BDC91446-FE20-41A5-BCC5-ADC3D36D4764}">
      <dgm:prSet/>
      <dgm:spPr/>
      <dgm:t>
        <a:bodyPr/>
        <a:lstStyle/>
        <a:p>
          <a:endParaRPr lang="en-US"/>
        </a:p>
      </dgm:t>
    </dgm:pt>
    <dgm:pt modelId="{71796E06-11DF-47D0-92E8-466AC916FC52}" type="sibTrans" cxnId="{BDC91446-FE20-41A5-BCC5-ADC3D36D4764}">
      <dgm:prSet/>
      <dgm:spPr/>
      <dgm:t>
        <a:bodyPr/>
        <a:lstStyle/>
        <a:p>
          <a:endParaRPr lang="en-US"/>
        </a:p>
      </dgm:t>
    </dgm:pt>
    <dgm:pt modelId="{4382FC51-C601-44AB-A587-A5B61170F2E3}">
      <dgm:prSet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DM </a:t>
          </a:r>
          <a:r>
            <a:rPr lang="en-US" sz="20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kao</a:t>
          </a:r>
          <a:r>
            <a:rPr lang="en-US" sz="20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‘</a:t>
          </a:r>
          <a:r>
            <a:rPr lang="en-US" sz="20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kanali</a:t>
          </a:r>
          <a:r>
            <a:rPr lang="en-US" sz="20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za </a:t>
          </a:r>
          <a:r>
            <a:rPr lang="en-US" sz="20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objave</a:t>
          </a:r>
          <a:r>
            <a:rPr lang="en-US" sz="20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’</a:t>
          </a:r>
          <a:r>
            <a:rPr lang="en-US" sz="2000" u="none" strike="noStrike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— one </a:t>
          </a:r>
          <a:r>
            <a:rPr lang="en-US" sz="2000" u="none" strike="noStrike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su</a:t>
          </a:r>
          <a:r>
            <a:rPr lang="en-US" sz="2000" u="none" strike="noStrike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način</a:t>
          </a:r>
          <a:r>
            <a:rPr lang="en-US" sz="2000" u="none" strike="noStrike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da se </a:t>
          </a:r>
          <a:r>
            <a:rPr lang="en-US" sz="2000" u="none" strike="noStrike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jača</a:t>
          </a:r>
          <a:r>
            <a:rPr lang="en-US" sz="2000" u="none" strike="noStrike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povjerenje</a:t>
          </a:r>
          <a:r>
            <a:rPr lang="en-US" sz="2000" u="none" strike="noStrike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članova</a:t>
          </a:r>
          <a:r>
            <a:rPr lang="en-US" sz="2000" u="none" strike="noStrike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, </a:t>
          </a:r>
          <a:r>
            <a:rPr lang="en-US" sz="2000" u="none" strike="noStrike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privuku</a:t>
          </a:r>
          <a:r>
            <a:rPr lang="en-US" sz="2000" u="none" strike="noStrike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mladi</a:t>
          </a:r>
          <a:r>
            <a:rPr lang="en-US" sz="2000" u="none" strike="noStrike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radnici</a:t>
          </a:r>
          <a:r>
            <a:rPr lang="en-US" sz="2000" u="none" strike="noStrike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i</a:t>
          </a:r>
          <a:r>
            <a:rPr lang="en-US" sz="2000" u="none" strike="noStrike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pokaže</a:t>
          </a:r>
          <a:r>
            <a:rPr lang="en-US" sz="2000" u="none" strike="noStrike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javnosti</a:t>
          </a:r>
          <a:r>
            <a:rPr lang="en-US" sz="2000" u="none" strike="noStrike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koliko</a:t>
          </a:r>
          <a:r>
            <a:rPr lang="en-US" sz="2000" u="none" strike="noStrike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je </a:t>
          </a:r>
          <a:r>
            <a:rPr lang="en-US" sz="2000" u="none" strike="noStrike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važno</a:t>
          </a:r>
          <a:r>
            <a:rPr lang="en-US" sz="2000" u="none" strike="noStrike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imati</a:t>
          </a:r>
          <a:r>
            <a:rPr lang="en-US" sz="2000" u="none" strike="noStrike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snažan</a:t>
          </a:r>
          <a:r>
            <a:rPr lang="en-US" sz="2000" u="none" strike="noStrike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sindikat</a:t>
          </a:r>
          <a:r>
            <a:rPr lang="en-US" sz="2000" u="none" strike="noStrike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.</a:t>
          </a:r>
          <a:endParaRPr lang="en-US" sz="2000" dirty="0">
            <a:solidFill>
              <a:schemeClr val="bg1"/>
            </a:solidFill>
          </a:endParaRPr>
        </a:p>
      </dgm:t>
    </dgm:pt>
    <dgm:pt modelId="{9D1AA8C3-D342-4148-9D80-69E93E53049E}" type="parTrans" cxnId="{18498C48-2887-498C-A7DE-F10CE442F912}">
      <dgm:prSet/>
      <dgm:spPr/>
      <dgm:t>
        <a:bodyPr/>
        <a:lstStyle/>
        <a:p>
          <a:endParaRPr lang="en-US"/>
        </a:p>
      </dgm:t>
    </dgm:pt>
    <dgm:pt modelId="{0500CBC7-2937-4144-91A2-7FED987CF547}" type="sibTrans" cxnId="{18498C48-2887-498C-A7DE-F10CE442F912}">
      <dgm:prSet/>
      <dgm:spPr/>
      <dgm:t>
        <a:bodyPr/>
        <a:lstStyle/>
        <a:p>
          <a:endParaRPr lang="en-US"/>
        </a:p>
      </dgm:t>
    </dgm:pt>
    <dgm:pt modelId="{058844AD-FC07-4632-8C61-F4EBAE558030}">
      <dgm:prSet custT="1"/>
      <dgm:spPr/>
      <dgm:t>
        <a:bodyPr/>
        <a:lstStyle/>
        <a:p>
          <a:r>
            <a:rPr lang="en-US" sz="20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Kroz</a:t>
          </a:r>
          <a:r>
            <a:rPr lang="en-US" sz="20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profesionalnu</a:t>
          </a:r>
          <a:r>
            <a:rPr lang="en-US" sz="20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online </a:t>
          </a:r>
          <a:r>
            <a:rPr lang="en-US" sz="20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prisutnost</a:t>
          </a:r>
          <a:r>
            <a:rPr lang="en-US" sz="20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sindikat</a:t>
          </a:r>
          <a:r>
            <a:rPr lang="en-US" sz="20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postaje</a:t>
          </a:r>
          <a:r>
            <a:rPr lang="en-US" sz="20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relevantniji</a:t>
          </a:r>
          <a:r>
            <a:rPr lang="en-US" sz="20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, </a:t>
          </a:r>
          <a:r>
            <a:rPr lang="en-US" sz="20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lakše</a:t>
          </a:r>
          <a:r>
            <a:rPr lang="en-US" sz="20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dobiva</a:t>
          </a:r>
          <a:r>
            <a:rPr lang="en-US" sz="20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pažnju</a:t>
          </a:r>
          <a:r>
            <a:rPr lang="en-US" sz="20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medija</a:t>
          </a:r>
          <a:r>
            <a:rPr lang="en-US" sz="20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i</a:t>
          </a:r>
          <a:r>
            <a:rPr lang="en-US" sz="20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utječe</a:t>
          </a:r>
          <a:r>
            <a:rPr lang="en-US" sz="20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na</a:t>
          </a:r>
          <a:r>
            <a:rPr lang="en-US" sz="20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javni</a:t>
          </a:r>
          <a:r>
            <a:rPr lang="en-US" sz="20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narativ</a:t>
          </a:r>
          <a:r>
            <a:rPr lang="en-US" sz="20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o </a:t>
          </a:r>
          <a:r>
            <a:rPr lang="en-US" sz="20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radničkim</a:t>
          </a:r>
          <a:r>
            <a:rPr lang="en-US" sz="20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pravima</a:t>
          </a:r>
          <a:r>
            <a:rPr lang="en-US" sz="20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.</a:t>
          </a:r>
          <a:endParaRPr lang="en-US" sz="2000" dirty="0">
            <a:solidFill>
              <a:schemeClr val="bg1"/>
            </a:solidFill>
          </a:endParaRPr>
        </a:p>
      </dgm:t>
    </dgm:pt>
    <dgm:pt modelId="{8A2DDFE1-6D1C-4D86-9F7B-448C38821BAF}" type="parTrans" cxnId="{2DE74766-0DA7-4066-950E-6FB4F11B1A30}">
      <dgm:prSet/>
      <dgm:spPr/>
      <dgm:t>
        <a:bodyPr/>
        <a:lstStyle/>
        <a:p>
          <a:endParaRPr lang="hr-HR"/>
        </a:p>
      </dgm:t>
    </dgm:pt>
    <dgm:pt modelId="{07A0416D-0453-497D-8BFA-098022FFBEC7}" type="sibTrans" cxnId="{2DE74766-0DA7-4066-950E-6FB4F11B1A30}">
      <dgm:prSet/>
      <dgm:spPr/>
      <dgm:t>
        <a:bodyPr/>
        <a:lstStyle/>
        <a:p>
          <a:endParaRPr lang="hr-HR"/>
        </a:p>
      </dgm:t>
    </dgm:pt>
    <dgm:pt modelId="{FF131D96-5D91-4659-9165-1EF77A204B45}" type="pres">
      <dgm:prSet presAssocID="{B5C3C0D9-84BC-45E3-B4DC-531AB91957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2CF7275-4526-4224-82B3-B643CA15391C}" type="pres">
      <dgm:prSet presAssocID="{5BE4C5C9-704E-4D02-887C-D4FBA9F186AD}" presName="hierRoot1" presStyleCnt="0">
        <dgm:presLayoutVars>
          <dgm:hierBranch val="init"/>
        </dgm:presLayoutVars>
      </dgm:prSet>
      <dgm:spPr/>
    </dgm:pt>
    <dgm:pt modelId="{350C81BA-FED2-4B62-B381-9CBB10890CA6}" type="pres">
      <dgm:prSet presAssocID="{5BE4C5C9-704E-4D02-887C-D4FBA9F186AD}" presName="rootComposite1" presStyleCnt="0"/>
      <dgm:spPr/>
    </dgm:pt>
    <dgm:pt modelId="{351B7AC1-F4B5-4D35-A01F-573D2D9D1091}" type="pres">
      <dgm:prSet presAssocID="{5BE4C5C9-704E-4D02-887C-D4FBA9F186AD}" presName="rootText1" presStyleLbl="node0" presStyleIdx="0" presStyleCnt="3" custScaleX="101879" custScaleY="136807">
        <dgm:presLayoutVars>
          <dgm:chPref val="3"/>
        </dgm:presLayoutVars>
      </dgm:prSet>
      <dgm:spPr/>
    </dgm:pt>
    <dgm:pt modelId="{450E68D9-1706-48DB-B4F7-8EBE43BFD58E}" type="pres">
      <dgm:prSet presAssocID="{5BE4C5C9-704E-4D02-887C-D4FBA9F186AD}" presName="rootConnector1" presStyleLbl="node1" presStyleIdx="0" presStyleCnt="0"/>
      <dgm:spPr/>
    </dgm:pt>
    <dgm:pt modelId="{68FA4DFC-576F-451A-96A6-432DB0D862E7}" type="pres">
      <dgm:prSet presAssocID="{5BE4C5C9-704E-4D02-887C-D4FBA9F186AD}" presName="hierChild2" presStyleCnt="0"/>
      <dgm:spPr/>
    </dgm:pt>
    <dgm:pt modelId="{2AB852E4-B9A6-411F-8E84-F48746C8AA26}" type="pres">
      <dgm:prSet presAssocID="{5BE4C5C9-704E-4D02-887C-D4FBA9F186AD}" presName="hierChild3" presStyleCnt="0"/>
      <dgm:spPr/>
    </dgm:pt>
    <dgm:pt modelId="{A5041F24-FD65-4DAF-A3D6-0A0B31F6259B}" type="pres">
      <dgm:prSet presAssocID="{4382FC51-C601-44AB-A587-A5B61170F2E3}" presName="hierRoot1" presStyleCnt="0">
        <dgm:presLayoutVars>
          <dgm:hierBranch val="init"/>
        </dgm:presLayoutVars>
      </dgm:prSet>
      <dgm:spPr/>
    </dgm:pt>
    <dgm:pt modelId="{99047C1F-E9EB-4D9A-AC20-38101D277A23}" type="pres">
      <dgm:prSet presAssocID="{4382FC51-C601-44AB-A587-A5B61170F2E3}" presName="rootComposite1" presStyleCnt="0"/>
      <dgm:spPr/>
    </dgm:pt>
    <dgm:pt modelId="{392AD2FC-7119-4BDD-9819-7A5F638DFD58}" type="pres">
      <dgm:prSet presAssocID="{4382FC51-C601-44AB-A587-A5B61170F2E3}" presName="rootText1" presStyleLbl="node0" presStyleIdx="1" presStyleCnt="3" custScaleX="99916" custScaleY="137968">
        <dgm:presLayoutVars>
          <dgm:chPref val="3"/>
        </dgm:presLayoutVars>
      </dgm:prSet>
      <dgm:spPr/>
    </dgm:pt>
    <dgm:pt modelId="{DFC609E8-A085-438E-A853-04DE4163612A}" type="pres">
      <dgm:prSet presAssocID="{4382FC51-C601-44AB-A587-A5B61170F2E3}" presName="rootConnector1" presStyleLbl="node1" presStyleIdx="0" presStyleCnt="0"/>
      <dgm:spPr/>
    </dgm:pt>
    <dgm:pt modelId="{FA5D9E2D-7729-4293-BE63-2A7108CF6611}" type="pres">
      <dgm:prSet presAssocID="{4382FC51-C601-44AB-A587-A5B61170F2E3}" presName="hierChild2" presStyleCnt="0"/>
      <dgm:spPr/>
    </dgm:pt>
    <dgm:pt modelId="{BECBD79C-8F2E-42F3-B2BB-F164DCDE7663}" type="pres">
      <dgm:prSet presAssocID="{4382FC51-C601-44AB-A587-A5B61170F2E3}" presName="hierChild3" presStyleCnt="0"/>
      <dgm:spPr/>
    </dgm:pt>
    <dgm:pt modelId="{4DCD1A0C-0B7D-4ED2-9A70-31C89ABB9ACF}" type="pres">
      <dgm:prSet presAssocID="{058844AD-FC07-4632-8C61-F4EBAE558030}" presName="hierRoot1" presStyleCnt="0">
        <dgm:presLayoutVars>
          <dgm:hierBranch val="init"/>
        </dgm:presLayoutVars>
      </dgm:prSet>
      <dgm:spPr/>
    </dgm:pt>
    <dgm:pt modelId="{60FA2B02-7CD1-4ACF-A212-5D21814C0E49}" type="pres">
      <dgm:prSet presAssocID="{058844AD-FC07-4632-8C61-F4EBAE558030}" presName="rootComposite1" presStyleCnt="0"/>
      <dgm:spPr/>
    </dgm:pt>
    <dgm:pt modelId="{C6DBA89C-A36F-4810-90E0-3E3FFCA34F49}" type="pres">
      <dgm:prSet presAssocID="{058844AD-FC07-4632-8C61-F4EBAE558030}" presName="rootText1" presStyleLbl="node0" presStyleIdx="2" presStyleCnt="3" custScaleX="106527" custScaleY="141732">
        <dgm:presLayoutVars>
          <dgm:chPref val="3"/>
        </dgm:presLayoutVars>
      </dgm:prSet>
      <dgm:spPr/>
    </dgm:pt>
    <dgm:pt modelId="{4EC52226-00CC-4432-B201-EE2680C41688}" type="pres">
      <dgm:prSet presAssocID="{058844AD-FC07-4632-8C61-F4EBAE558030}" presName="rootConnector1" presStyleLbl="node1" presStyleIdx="0" presStyleCnt="0"/>
      <dgm:spPr/>
    </dgm:pt>
    <dgm:pt modelId="{09233D59-97DF-4E23-9644-799B897FF904}" type="pres">
      <dgm:prSet presAssocID="{058844AD-FC07-4632-8C61-F4EBAE558030}" presName="hierChild2" presStyleCnt="0"/>
      <dgm:spPr/>
    </dgm:pt>
    <dgm:pt modelId="{D7A5930F-32FD-43CA-B675-1FD3CA6BD060}" type="pres">
      <dgm:prSet presAssocID="{058844AD-FC07-4632-8C61-F4EBAE558030}" presName="hierChild3" presStyleCnt="0"/>
      <dgm:spPr/>
    </dgm:pt>
  </dgm:ptLst>
  <dgm:cxnLst>
    <dgm:cxn modelId="{E36B1112-7A12-46F5-91A9-23138D7D5E23}" type="presOf" srcId="{B5C3C0D9-84BC-45E3-B4DC-531AB919575F}" destId="{FF131D96-5D91-4659-9165-1EF77A204B45}" srcOrd="0" destOrd="0" presId="urn:microsoft.com/office/officeart/2005/8/layout/orgChart1"/>
    <dgm:cxn modelId="{0AC3C729-60A4-4F3B-8564-AD7D036DD444}" type="presOf" srcId="{5BE4C5C9-704E-4D02-887C-D4FBA9F186AD}" destId="{351B7AC1-F4B5-4D35-A01F-573D2D9D1091}" srcOrd="0" destOrd="0" presId="urn:microsoft.com/office/officeart/2005/8/layout/orgChart1"/>
    <dgm:cxn modelId="{E389842B-2E3C-474B-9600-4A2A3618C0FF}" type="presOf" srcId="{5BE4C5C9-704E-4D02-887C-D4FBA9F186AD}" destId="{450E68D9-1706-48DB-B4F7-8EBE43BFD58E}" srcOrd="1" destOrd="0" presId="urn:microsoft.com/office/officeart/2005/8/layout/orgChart1"/>
    <dgm:cxn modelId="{BDC91446-FE20-41A5-BCC5-ADC3D36D4764}" srcId="{B5C3C0D9-84BC-45E3-B4DC-531AB919575F}" destId="{5BE4C5C9-704E-4D02-887C-D4FBA9F186AD}" srcOrd="0" destOrd="0" parTransId="{E41A9698-2901-48D0-A1D0-B5F10EA5AA6D}" sibTransId="{71796E06-11DF-47D0-92E8-466AC916FC52}"/>
    <dgm:cxn modelId="{2DE74766-0DA7-4066-950E-6FB4F11B1A30}" srcId="{B5C3C0D9-84BC-45E3-B4DC-531AB919575F}" destId="{058844AD-FC07-4632-8C61-F4EBAE558030}" srcOrd="2" destOrd="0" parTransId="{8A2DDFE1-6D1C-4D86-9F7B-448C38821BAF}" sibTransId="{07A0416D-0453-497D-8BFA-098022FFBEC7}"/>
    <dgm:cxn modelId="{18498C48-2887-498C-A7DE-F10CE442F912}" srcId="{B5C3C0D9-84BC-45E3-B4DC-531AB919575F}" destId="{4382FC51-C601-44AB-A587-A5B61170F2E3}" srcOrd="1" destOrd="0" parTransId="{9D1AA8C3-D342-4148-9D80-69E93E53049E}" sibTransId="{0500CBC7-2937-4144-91A2-7FED987CF547}"/>
    <dgm:cxn modelId="{5DBCF59B-10D1-4F18-AE57-AD9D3A055AF9}" type="presOf" srcId="{4382FC51-C601-44AB-A587-A5B61170F2E3}" destId="{DFC609E8-A085-438E-A853-04DE4163612A}" srcOrd="1" destOrd="0" presId="urn:microsoft.com/office/officeart/2005/8/layout/orgChart1"/>
    <dgm:cxn modelId="{BA9364B6-5DD0-42DE-923D-080E0F62BA52}" type="presOf" srcId="{058844AD-FC07-4632-8C61-F4EBAE558030}" destId="{C6DBA89C-A36F-4810-90E0-3E3FFCA34F49}" srcOrd="0" destOrd="0" presId="urn:microsoft.com/office/officeart/2005/8/layout/orgChart1"/>
    <dgm:cxn modelId="{5DB672C5-943E-49D3-9D60-004ED1076443}" type="presOf" srcId="{058844AD-FC07-4632-8C61-F4EBAE558030}" destId="{4EC52226-00CC-4432-B201-EE2680C41688}" srcOrd="1" destOrd="0" presId="urn:microsoft.com/office/officeart/2005/8/layout/orgChart1"/>
    <dgm:cxn modelId="{2DF50FF9-829B-4256-9EEC-5AACFABB246C}" type="presOf" srcId="{4382FC51-C601-44AB-A587-A5B61170F2E3}" destId="{392AD2FC-7119-4BDD-9819-7A5F638DFD58}" srcOrd="0" destOrd="0" presId="urn:microsoft.com/office/officeart/2005/8/layout/orgChart1"/>
    <dgm:cxn modelId="{40A97EF5-70F5-4EA1-941B-C3BDD7CD8216}" type="presParOf" srcId="{FF131D96-5D91-4659-9165-1EF77A204B45}" destId="{C2CF7275-4526-4224-82B3-B643CA15391C}" srcOrd="0" destOrd="0" presId="urn:microsoft.com/office/officeart/2005/8/layout/orgChart1"/>
    <dgm:cxn modelId="{868D8888-6BE9-423B-AA5B-8B8FE82F122A}" type="presParOf" srcId="{C2CF7275-4526-4224-82B3-B643CA15391C}" destId="{350C81BA-FED2-4B62-B381-9CBB10890CA6}" srcOrd="0" destOrd="0" presId="urn:microsoft.com/office/officeart/2005/8/layout/orgChart1"/>
    <dgm:cxn modelId="{BC832219-C4D4-4002-96F1-6F0A2F148129}" type="presParOf" srcId="{350C81BA-FED2-4B62-B381-9CBB10890CA6}" destId="{351B7AC1-F4B5-4D35-A01F-573D2D9D1091}" srcOrd="0" destOrd="0" presId="urn:microsoft.com/office/officeart/2005/8/layout/orgChart1"/>
    <dgm:cxn modelId="{7E7D5392-6EFC-478F-B566-302809106163}" type="presParOf" srcId="{350C81BA-FED2-4B62-B381-9CBB10890CA6}" destId="{450E68D9-1706-48DB-B4F7-8EBE43BFD58E}" srcOrd="1" destOrd="0" presId="urn:microsoft.com/office/officeart/2005/8/layout/orgChart1"/>
    <dgm:cxn modelId="{0455703C-DB84-4EC8-AA03-A4035FC85F28}" type="presParOf" srcId="{C2CF7275-4526-4224-82B3-B643CA15391C}" destId="{68FA4DFC-576F-451A-96A6-432DB0D862E7}" srcOrd="1" destOrd="0" presId="urn:microsoft.com/office/officeart/2005/8/layout/orgChart1"/>
    <dgm:cxn modelId="{66B2CD6B-29D0-4AF0-A4BC-AFFE285407A0}" type="presParOf" srcId="{C2CF7275-4526-4224-82B3-B643CA15391C}" destId="{2AB852E4-B9A6-411F-8E84-F48746C8AA26}" srcOrd="2" destOrd="0" presId="urn:microsoft.com/office/officeart/2005/8/layout/orgChart1"/>
    <dgm:cxn modelId="{7C03678E-D649-4AD8-A150-CF16F2496BEE}" type="presParOf" srcId="{FF131D96-5D91-4659-9165-1EF77A204B45}" destId="{A5041F24-FD65-4DAF-A3D6-0A0B31F6259B}" srcOrd="1" destOrd="0" presId="urn:microsoft.com/office/officeart/2005/8/layout/orgChart1"/>
    <dgm:cxn modelId="{FA618162-4697-448B-8A15-9FF418AB68EB}" type="presParOf" srcId="{A5041F24-FD65-4DAF-A3D6-0A0B31F6259B}" destId="{99047C1F-E9EB-4D9A-AC20-38101D277A23}" srcOrd="0" destOrd="0" presId="urn:microsoft.com/office/officeart/2005/8/layout/orgChart1"/>
    <dgm:cxn modelId="{1628A23E-5E0A-4DC7-9305-6162D70CFD3E}" type="presParOf" srcId="{99047C1F-E9EB-4D9A-AC20-38101D277A23}" destId="{392AD2FC-7119-4BDD-9819-7A5F638DFD58}" srcOrd="0" destOrd="0" presId="urn:microsoft.com/office/officeart/2005/8/layout/orgChart1"/>
    <dgm:cxn modelId="{E2FF82E8-342A-43AF-80B9-3AE58873B55D}" type="presParOf" srcId="{99047C1F-E9EB-4D9A-AC20-38101D277A23}" destId="{DFC609E8-A085-438E-A853-04DE4163612A}" srcOrd="1" destOrd="0" presId="urn:microsoft.com/office/officeart/2005/8/layout/orgChart1"/>
    <dgm:cxn modelId="{A43EB9E6-CCD8-47EB-9E47-A11F1D2B9749}" type="presParOf" srcId="{A5041F24-FD65-4DAF-A3D6-0A0B31F6259B}" destId="{FA5D9E2D-7729-4293-BE63-2A7108CF6611}" srcOrd="1" destOrd="0" presId="urn:microsoft.com/office/officeart/2005/8/layout/orgChart1"/>
    <dgm:cxn modelId="{D70EE7AD-9296-4D5E-A7C4-1F46CF3641BC}" type="presParOf" srcId="{A5041F24-FD65-4DAF-A3D6-0A0B31F6259B}" destId="{BECBD79C-8F2E-42F3-B2BB-F164DCDE7663}" srcOrd="2" destOrd="0" presId="urn:microsoft.com/office/officeart/2005/8/layout/orgChart1"/>
    <dgm:cxn modelId="{34BAA14C-6D0B-4571-94D8-68A8A6366113}" type="presParOf" srcId="{FF131D96-5D91-4659-9165-1EF77A204B45}" destId="{4DCD1A0C-0B7D-4ED2-9A70-31C89ABB9ACF}" srcOrd="2" destOrd="0" presId="urn:microsoft.com/office/officeart/2005/8/layout/orgChart1"/>
    <dgm:cxn modelId="{25BACCEF-8967-4015-B8FD-8A6421B9415F}" type="presParOf" srcId="{4DCD1A0C-0B7D-4ED2-9A70-31C89ABB9ACF}" destId="{60FA2B02-7CD1-4ACF-A212-5D21814C0E49}" srcOrd="0" destOrd="0" presId="urn:microsoft.com/office/officeart/2005/8/layout/orgChart1"/>
    <dgm:cxn modelId="{B7685E8A-B9D5-4CD1-81CE-0C84BD9496E2}" type="presParOf" srcId="{60FA2B02-7CD1-4ACF-A212-5D21814C0E49}" destId="{C6DBA89C-A36F-4810-90E0-3E3FFCA34F49}" srcOrd="0" destOrd="0" presId="urn:microsoft.com/office/officeart/2005/8/layout/orgChart1"/>
    <dgm:cxn modelId="{0C66AEB2-3412-4DC8-BFEB-FB8BE0949028}" type="presParOf" srcId="{60FA2B02-7CD1-4ACF-A212-5D21814C0E49}" destId="{4EC52226-00CC-4432-B201-EE2680C41688}" srcOrd="1" destOrd="0" presId="urn:microsoft.com/office/officeart/2005/8/layout/orgChart1"/>
    <dgm:cxn modelId="{38AC1FC9-55CE-471D-8B9F-DEE9E5D5A759}" type="presParOf" srcId="{4DCD1A0C-0B7D-4ED2-9A70-31C89ABB9ACF}" destId="{09233D59-97DF-4E23-9644-799B897FF904}" srcOrd="1" destOrd="0" presId="urn:microsoft.com/office/officeart/2005/8/layout/orgChart1"/>
    <dgm:cxn modelId="{A15FA86F-9170-4E2B-94BB-B2EE476ED43F}" type="presParOf" srcId="{4DCD1A0C-0B7D-4ED2-9A70-31C89ABB9ACF}" destId="{D7A5930F-32FD-43CA-B675-1FD3CA6BD060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DAD2A-D1D7-4BD0-9855-8A0E8C01D5BD}">
      <dsp:nvSpPr>
        <dsp:cNvPr id="0" name=""/>
        <dsp:cNvSpPr/>
      </dsp:nvSpPr>
      <dsp:spPr>
        <a:xfrm>
          <a:off x="2978" y="0"/>
          <a:ext cx="3283803" cy="32099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367" tIns="0" rIns="324367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Društvene</a:t>
          </a:r>
          <a:r>
            <a:rPr lang="en-US" sz="2000" b="1" kern="1200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mreže</a:t>
          </a:r>
          <a:r>
            <a:rPr lang="en-US" sz="2000" b="1" kern="1200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i</a:t>
          </a:r>
          <a:r>
            <a:rPr lang="en-US" sz="2000" b="1" kern="1200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online </a:t>
          </a:r>
          <a:r>
            <a:rPr lang="en-US" sz="2000" b="1" kern="1200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mediji</a:t>
          </a:r>
          <a:r>
            <a:rPr lang="en-US" sz="2000" b="1" kern="1200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postali</a:t>
          </a:r>
          <a:r>
            <a:rPr lang="en-US" sz="2000" b="1" kern="1200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su</a:t>
          </a:r>
          <a:r>
            <a:rPr lang="en-US" sz="2000" b="1" kern="1200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glavni</a:t>
          </a:r>
          <a:r>
            <a:rPr lang="en-US" sz="2000" b="1" kern="1200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izvor</a:t>
          </a:r>
          <a:r>
            <a:rPr lang="en-US" sz="2000" b="1" kern="1200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</a:t>
          </a:r>
          <a:r>
            <a:rPr lang="en-US" sz="2000" b="1" kern="1200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informacija</a:t>
          </a:r>
          <a:endParaRPr lang="hr-HR" sz="2000" kern="1200" noProof="0" dirty="0">
            <a:solidFill>
              <a:schemeClr val="bg1"/>
            </a:solidFill>
          </a:endParaRPr>
        </a:p>
      </dsp:txBody>
      <dsp:txXfrm>
        <a:off x="2978" y="1283960"/>
        <a:ext cx="3283803" cy="1925941"/>
      </dsp:txXfrm>
    </dsp:sp>
    <dsp:sp modelId="{1C00739C-860F-440B-8D92-EEFF6701E9DD}">
      <dsp:nvSpPr>
        <dsp:cNvPr id="0" name=""/>
        <dsp:cNvSpPr/>
      </dsp:nvSpPr>
      <dsp:spPr>
        <a:xfrm>
          <a:off x="810" y="0"/>
          <a:ext cx="3283803" cy="12839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367" tIns="165100" rIns="32436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10" y="0"/>
        <a:ext cx="3283803" cy="1283960"/>
      </dsp:txXfrm>
    </dsp:sp>
    <dsp:sp modelId="{AE297329-1348-46B1-AAC0-FC2073B221B0}">
      <dsp:nvSpPr>
        <dsp:cNvPr id="0" name=""/>
        <dsp:cNvSpPr/>
      </dsp:nvSpPr>
      <dsp:spPr>
        <a:xfrm>
          <a:off x="3549485" y="0"/>
          <a:ext cx="3283803" cy="32099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367" tIns="0" rIns="324367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Oče</a:t>
          </a:r>
          <a:r>
            <a:rPr lang="en-US" sz="2000" b="1" u="none" strike="noStrike" kern="1200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kivanje</a:t>
          </a:r>
          <a:r>
            <a:rPr lang="en-US" sz="2000" b="1" u="none" strike="noStrike" kern="1200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</a:t>
          </a:r>
          <a:r>
            <a:rPr lang="en-US" sz="2000" b="1" u="none" strike="noStrike" kern="1200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brzih</a:t>
          </a:r>
          <a:r>
            <a:rPr lang="en-US" sz="2000" b="1" u="none" strike="noStrike" kern="1200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</a:t>
          </a:r>
          <a:r>
            <a:rPr lang="en-US" sz="2000" b="1" u="none" strike="noStrike" kern="1200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i</a:t>
          </a:r>
          <a:r>
            <a:rPr lang="en-US" sz="2000" b="1" u="none" strike="noStrike" kern="1200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</a:t>
          </a:r>
          <a:r>
            <a:rPr lang="en-US" sz="2000" b="1" u="none" strike="noStrike" kern="1200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dostupnih</a:t>
          </a:r>
          <a:r>
            <a:rPr lang="en-US" sz="2000" b="1" u="none" strike="noStrike" kern="1200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</a:t>
          </a:r>
          <a:r>
            <a:rPr lang="en-US" sz="2000" b="1" u="none" strike="noStrike" kern="1200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informacija</a:t>
          </a:r>
          <a:r>
            <a:rPr lang="en-US" sz="2000" b="1" u="none" strike="noStrike" kern="1200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</a:t>
          </a:r>
          <a:r>
            <a:rPr lang="en-US" sz="2000" b="1" u="none" strike="noStrike" kern="1200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postalo</a:t>
          </a:r>
          <a:r>
            <a:rPr lang="en-US" sz="2000" b="1" u="none" strike="noStrike" kern="1200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je standard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549485" y="1283960"/>
        <a:ext cx="3283803" cy="1925941"/>
      </dsp:txXfrm>
    </dsp:sp>
    <dsp:sp modelId="{23E66E72-4135-4FE5-A9A9-776D2A2D9A0E}">
      <dsp:nvSpPr>
        <dsp:cNvPr id="0" name=""/>
        <dsp:cNvSpPr/>
      </dsp:nvSpPr>
      <dsp:spPr>
        <a:xfrm>
          <a:off x="3547318" y="0"/>
          <a:ext cx="3283803" cy="12839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367" tIns="165100" rIns="32436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547318" y="0"/>
        <a:ext cx="3283803" cy="1283960"/>
      </dsp:txXfrm>
    </dsp:sp>
    <dsp:sp modelId="{9AC513E4-280E-495C-B8C2-812D04345E40}">
      <dsp:nvSpPr>
        <dsp:cNvPr id="0" name=""/>
        <dsp:cNvSpPr/>
      </dsp:nvSpPr>
      <dsp:spPr>
        <a:xfrm>
          <a:off x="7094636" y="0"/>
          <a:ext cx="3283803" cy="32099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367" tIns="0" rIns="324367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Onli</a:t>
          </a:r>
          <a:r>
            <a:rPr lang="en-US" sz="2000" b="1" u="none" strike="noStrike" kern="1200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ne </a:t>
          </a:r>
          <a:r>
            <a:rPr lang="en-US" sz="2000" b="1" u="none" strike="noStrike" kern="1200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prisutnost</a:t>
          </a:r>
          <a:r>
            <a:rPr lang="en-US" sz="2000" b="1" u="none" strike="noStrike" kern="1200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</a:t>
          </a:r>
          <a:r>
            <a:rPr lang="en-US" sz="2000" b="1" u="none" strike="noStrike" kern="1200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oblikuje</a:t>
          </a:r>
          <a:r>
            <a:rPr lang="en-US" sz="2000" b="1" u="none" strike="noStrike" kern="1200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</a:t>
          </a:r>
          <a:r>
            <a:rPr lang="en-US" sz="2000" b="1" u="none" strike="noStrike" kern="1200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povjerenje</a:t>
          </a:r>
          <a:r>
            <a:rPr lang="en-US" sz="2000" b="1" u="none" strike="noStrike" kern="1200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</a:t>
          </a:r>
          <a:r>
            <a:rPr lang="en-US" sz="2000" b="1" u="none" strike="noStrike" kern="1200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i</a:t>
          </a:r>
          <a:r>
            <a:rPr lang="en-US" sz="2000" b="1" u="none" strike="noStrike" kern="1200" dirty="0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 </a:t>
          </a:r>
          <a:r>
            <a:rPr lang="en-US" sz="2000" b="1" u="none" strike="noStrike" kern="1200" dirty="0" err="1">
              <a:solidFill>
                <a:schemeClr val="bg1"/>
              </a:solidFill>
              <a:latin typeface="Open Sauce Bold"/>
              <a:ea typeface="Open Sauce Bold"/>
              <a:cs typeface="Open Sauce Bold"/>
              <a:sym typeface="Open Sauce Bold"/>
            </a:rPr>
            <a:t>kredibilitet</a:t>
          </a:r>
          <a:endParaRPr lang="hr-HR" sz="2000" kern="1200" noProof="0" dirty="0">
            <a:solidFill>
              <a:schemeClr val="bg1"/>
            </a:solidFill>
          </a:endParaRPr>
        </a:p>
      </dsp:txBody>
      <dsp:txXfrm>
        <a:off x="7094636" y="1283960"/>
        <a:ext cx="3283803" cy="1925941"/>
      </dsp:txXfrm>
    </dsp:sp>
    <dsp:sp modelId="{23BDFF6D-7F10-4680-9B9A-8EDF5E2D377A}">
      <dsp:nvSpPr>
        <dsp:cNvPr id="0" name=""/>
        <dsp:cNvSpPr/>
      </dsp:nvSpPr>
      <dsp:spPr>
        <a:xfrm>
          <a:off x="7093825" y="0"/>
          <a:ext cx="3283803" cy="12839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367" tIns="165100" rIns="32436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093825" y="0"/>
        <a:ext cx="3283803" cy="1283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B7AC1-F4B5-4D35-A01F-573D2D9D1091}">
      <dsp:nvSpPr>
        <dsp:cNvPr id="0" name=""/>
        <dsp:cNvSpPr/>
      </dsp:nvSpPr>
      <dsp:spPr>
        <a:xfrm>
          <a:off x="2041" y="555646"/>
          <a:ext cx="3017021" cy="20256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DM </a:t>
          </a:r>
          <a:r>
            <a:rPr lang="en-US" sz="2000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su</a:t>
          </a:r>
          <a:r>
            <a:rPr lang="en-US" sz="2000" u="none" strike="noStrike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alat</a:t>
          </a:r>
          <a:r>
            <a:rPr lang="en-US" sz="2000" u="none" strike="noStrike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koji </a:t>
          </a:r>
          <a:r>
            <a:rPr lang="en-US" sz="2000" u="none" strike="noStrike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nam</a:t>
          </a:r>
          <a:r>
            <a:rPr lang="en-US" sz="2000" u="none" strike="noStrike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omogućuje</a:t>
          </a:r>
          <a:r>
            <a:rPr lang="en-US" sz="2000" u="none" strike="noStrike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da </a:t>
          </a:r>
          <a:r>
            <a:rPr lang="en-US" sz="2000" u="none" strike="noStrike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naš</a:t>
          </a:r>
          <a:r>
            <a:rPr lang="en-US" sz="2000" u="none" strike="noStrike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rad </a:t>
          </a:r>
          <a:r>
            <a:rPr lang="en-US" sz="2000" u="none" strike="noStrike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učinimo</a:t>
          </a:r>
          <a:r>
            <a:rPr lang="en-US" sz="2000" u="none" strike="noStrike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vidljivim</a:t>
          </a:r>
          <a:r>
            <a:rPr lang="en-US" sz="2000" u="none" strike="noStrike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, </a:t>
          </a:r>
          <a:r>
            <a:rPr lang="en-US" sz="2000" u="none" strike="noStrike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transparentnim</a:t>
          </a:r>
          <a:r>
            <a:rPr lang="en-US" sz="2000" u="none" strike="noStrike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i</a:t>
          </a:r>
          <a:r>
            <a:rPr lang="en-US" sz="2000" u="none" strike="noStrike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prepoznatljivim</a:t>
          </a:r>
          <a:r>
            <a:rPr lang="en-US" sz="2000" u="none" strike="noStrike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.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041" y="555646"/>
        <a:ext cx="3017021" cy="2025685"/>
      </dsp:txXfrm>
    </dsp:sp>
    <dsp:sp modelId="{392AD2FC-7119-4BDD-9819-7A5F638DFD58}">
      <dsp:nvSpPr>
        <dsp:cNvPr id="0" name=""/>
        <dsp:cNvSpPr/>
      </dsp:nvSpPr>
      <dsp:spPr>
        <a:xfrm>
          <a:off x="3640952" y="555646"/>
          <a:ext cx="2958889" cy="20428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DM </a:t>
          </a:r>
          <a:r>
            <a:rPr lang="en-US" sz="2000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kao</a:t>
          </a:r>
          <a:r>
            <a:rPr lang="en-US" sz="2000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‘</a:t>
          </a:r>
          <a:r>
            <a:rPr lang="en-US" sz="2000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kanali</a:t>
          </a:r>
          <a:r>
            <a:rPr lang="en-US" sz="2000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za </a:t>
          </a:r>
          <a:r>
            <a:rPr lang="en-US" sz="2000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objave</a:t>
          </a:r>
          <a:r>
            <a:rPr lang="en-US" sz="2000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’</a:t>
          </a:r>
          <a:r>
            <a:rPr lang="en-US" sz="2000" u="none" strike="noStrike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— one </a:t>
          </a:r>
          <a:r>
            <a:rPr lang="en-US" sz="2000" u="none" strike="noStrike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su</a:t>
          </a:r>
          <a:r>
            <a:rPr lang="en-US" sz="2000" u="none" strike="noStrike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način</a:t>
          </a:r>
          <a:r>
            <a:rPr lang="en-US" sz="2000" u="none" strike="noStrike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da se </a:t>
          </a:r>
          <a:r>
            <a:rPr lang="en-US" sz="2000" u="none" strike="noStrike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jača</a:t>
          </a:r>
          <a:r>
            <a:rPr lang="en-US" sz="2000" u="none" strike="noStrike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povjerenje</a:t>
          </a:r>
          <a:r>
            <a:rPr lang="en-US" sz="2000" u="none" strike="noStrike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članova</a:t>
          </a:r>
          <a:r>
            <a:rPr lang="en-US" sz="2000" u="none" strike="noStrike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, </a:t>
          </a:r>
          <a:r>
            <a:rPr lang="en-US" sz="2000" u="none" strike="noStrike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privuku</a:t>
          </a:r>
          <a:r>
            <a:rPr lang="en-US" sz="2000" u="none" strike="noStrike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mladi</a:t>
          </a:r>
          <a:r>
            <a:rPr lang="en-US" sz="2000" u="none" strike="noStrike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radnici</a:t>
          </a:r>
          <a:r>
            <a:rPr lang="en-US" sz="2000" u="none" strike="noStrike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i</a:t>
          </a:r>
          <a:r>
            <a:rPr lang="en-US" sz="2000" u="none" strike="noStrike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pokaže</a:t>
          </a:r>
          <a:r>
            <a:rPr lang="en-US" sz="2000" u="none" strike="noStrike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javnosti</a:t>
          </a:r>
          <a:r>
            <a:rPr lang="en-US" sz="2000" u="none" strike="noStrike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koliko</a:t>
          </a:r>
          <a:r>
            <a:rPr lang="en-US" sz="2000" u="none" strike="noStrike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je </a:t>
          </a:r>
          <a:r>
            <a:rPr lang="en-US" sz="2000" u="none" strike="noStrike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važno</a:t>
          </a:r>
          <a:r>
            <a:rPr lang="en-US" sz="2000" u="none" strike="noStrike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imati</a:t>
          </a:r>
          <a:r>
            <a:rPr lang="en-US" sz="2000" u="none" strike="noStrike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snažan</a:t>
          </a:r>
          <a:r>
            <a:rPr lang="en-US" sz="2000" u="none" strike="noStrike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u="none" strike="noStrike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sindikat</a:t>
          </a:r>
          <a:r>
            <a:rPr lang="en-US" sz="2000" u="none" strike="noStrike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.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640952" y="555646"/>
        <a:ext cx="2958889" cy="2042876"/>
      </dsp:txXfrm>
    </dsp:sp>
    <dsp:sp modelId="{C6DBA89C-A36F-4810-90E0-3E3FFCA34F49}">
      <dsp:nvSpPr>
        <dsp:cNvPr id="0" name=""/>
        <dsp:cNvSpPr/>
      </dsp:nvSpPr>
      <dsp:spPr>
        <a:xfrm>
          <a:off x="7221731" y="555646"/>
          <a:ext cx="3154666" cy="209860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Kroz</a:t>
          </a:r>
          <a:r>
            <a:rPr lang="en-US" sz="2000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profesionalnu</a:t>
          </a:r>
          <a:r>
            <a:rPr lang="en-US" sz="2000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online </a:t>
          </a:r>
          <a:r>
            <a:rPr lang="en-US" sz="2000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prisutnost</a:t>
          </a:r>
          <a:r>
            <a:rPr lang="en-US" sz="2000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sindikat</a:t>
          </a:r>
          <a:r>
            <a:rPr lang="en-US" sz="2000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postaje</a:t>
          </a:r>
          <a:r>
            <a:rPr lang="en-US" sz="2000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relevantniji</a:t>
          </a:r>
          <a:r>
            <a:rPr lang="en-US" sz="2000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, </a:t>
          </a:r>
          <a:r>
            <a:rPr lang="en-US" sz="2000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lakše</a:t>
          </a:r>
          <a:r>
            <a:rPr lang="en-US" sz="2000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dobiva</a:t>
          </a:r>
          <a:r>
            <a:rPr lang="en-US" sz="2000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pažnju</a:t>
          </a:r>
          <a:r>
            <a:rPr lang="en-US" sz="2000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medija</a:t>
          </a:r>
          <a:r>
            <a:rPr lang="en-US" sz="2000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i</a:t>
          </a:r>
          <a:r>
            <a:rPr lang="en-US" sz="2000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utječe</a:t>
          </a:r>
          <a:r>
            <a:rPr lang="en-US" sz="2000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na</a:t>
          </a:r>
          <a:r>
            <a:rPr lang="en-US" sz="2000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javni</a:t>
          </a:r>
          <a:r>
            <a:rPr lang="en-US" sz="2000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narativ</a:t>
          </a:r>
          <a:r>
            <a:rPr lang="en-US" sz="2000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o </a:t>
          </a:r>
          <a:r>
            <a:rPr lang="en-US" sz="2000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radničkim</a:t>
          </a:r>
          <a:r>
            <a:rPr lang="en-US" sz="2000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 </a:t>
          </a:r>
          <a:r>
            <a:rPr lang="en-US" sz="2000" kern="1200" dirty="0" err="1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pravima</a:t>
          </a:r>
          <a:r>
            <a:rPr lang="en-US" sz="2000" kern="1200" dirty="0">
              <a:solidFill>
                <a:schemeClr val="bg1"/>
              </a:solidFill>
              <a:latin typeface="Open Sauce"/>
              <a:ea typeface="Open Sauce"/>
              <a:cs typeface="Open Sauce"/>
              <a:sym typeface="Open Sauce"/>
            </a:rPr>
            <a:t>.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7221731" y="555646"/>
        <a:ext cx="3154666" cy="2098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3C710-A2E2-435D-8DE6-6CE85CF8DC96}" type="datetimeFigureOut">
              <a:rPr lang="hr-HR" smtClean="0"/>
              <a:t>11.12.2025.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98F99-5149-4DB8-9A51-19D9BE6C86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881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4177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A9491-A602-D6BE-65F7-052B55EE4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99D8ECB0-946A-C63C-299A-B1ACABF8BB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37996F41-1790-8F7F-7FB9-1A4D7AC6E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6523E6BB-C6B2-9452-13F8-2FE7E44222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4554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BE102-2813-7E7C-8303-D745FE1FD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2965FF16-E857-C38F-E026-EF1B73796D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555B79DF-9C55-C797-DA12-ED15F7CCB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A2131CE3-1450-C4BA-A74F-C19BEB0576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3387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7CC13-C1F7-BA43-2630-75413B3CA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42A6EE97-B4A4-B931-7A0F-DA60AE3DB1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477FA570-4FC5-8AB4-476B-6888C42913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FF4F4678-5725-C7A7-050A-994B701D37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6617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47A72-B20F-A322-8D1D-55F42EF1F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6BD3035A-2CA5-A9B1-B87A-2720B7D8E7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6F5E6DE9-3423-6DF6-9E73-F6A8CE0D3E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5A4FF6C2-59B7-3F09-86FD-D5282EB50E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5988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4ABA9-12DA-1EFF-9E69-A10F026AA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BDB5528E-38FF-E00F-9BE0-A10A200126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968A047A-ED76-D2A0-8DF0-CFC272412B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CDEBDB11-C857-14DC-A0ED-5CEF02B868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6503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C5FB5-00A0-77C6-35C5-5DEEFE803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6874C2D3-ADCF-B7EE-E1D5-7678EA747B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D40A6492-E803-32CB-43CE-699E5DD25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8ED5F49C-EE4C-2FD5-D72B-28B8EED65A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01952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079C4-FC4B-1D5E-E720-8319BA0EF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ABE40492-D8A2-1AB8-1D60-886A93DA9A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84DC34FA-29CB-D41E-2FCA-6475070D30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B9688EDD-D5F0-316C-46CC-089F6E242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9403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90178-45FB-F82F-FD81-73CA70459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49D95EDF-AE33-2474-D4F3-6087D64426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001BC05A-A6C9-0644-0D92-DBB75E9FB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55081D76-8A08-EE6A-7F6D-9880679E3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5553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F746E-279E-6C55-69EF-16E884BB8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67B728E4-9EDF-6655-3D32-7523F67B13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FF029BAE-DD1E-04C9-87B8-717C7108C5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C4B0C39B-62C1-3195-0B6C-CBC4DD4DF6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85001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E2B47-FE54-0E67-5878-1D9C5A6D0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EC2FB3A5-8366-97FC-9B89-81A22BCF92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01DC9778-D401-7287-170B-D651A852A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DF057653-6626-714C-6C6D-7EE16A7D57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7D4AFE6-52F8-436F-9DAC-607E2BE5A99D}" type="slidenum">
              <a:rPr lang="hr-HR" smtClean="0"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601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229" y="2519680"/>
            <a:ext cx="10945707" cy="1884361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867" y="4489344"/>
            <a:ext cx="10945707" cy="102414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8185" y="5983817"/>
            <a:ext cx="142917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B913FDD-C7CA-4552-8999-53C1CDF41990}" type="datetime1">
              <a:rPr lang="hr-HR" smtClean="0"/>
              <a:t>11.12.2025.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520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terijalna depriva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ACC7-44B1-4113-A2FD-70F05BFADBA8}" type="datetime1">
              <a:rPr lang="hr-HR" smtClean="0"/>
              <a:t>11.12.2025.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4286"/>
            <a:ext cx="968435" cy="9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9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cijalne inova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1A71-60B1-46A8-BF32-810FD9F6E7FA}" type="datetime1">
              <a:rPr lang="hr-HR" smtClean="0"/>
              <a:t>11.12.2025.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4286"/>
            <a:ext cx="968435" cy="9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83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nta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B23C-B6B1-41BF-B14F-908E5DA2843A}" type="datetime1">
              <a:rPr lang="hr-HR" smtClean="0"/>
              <a:t>11.12.2025.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1236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9682-63BA-4C45-9293-436AB8AC2FDD}" type="datetime1">
              <a:rPr lang="hr-HR" smtClean="0"/>
              <a:t>11.12.2025.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63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251A-1D84-4F1B-9AD3-C2ADBC1178F3}" type="datetime1">
              <a:rPr lang="hr-HR" smtClean="0"/>
              <a:t>11.12.2025.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9370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1DF3-64C7-4C45-82C1-055CB91ACC8F}" type="datetime1">
              <a:rPr lang="hr-HR" smtClean="0"/>
              <a:t>11.12.2025.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2865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A8C1-AA41-4700-ABB3-CD45476A0F5A}" type="datetime1">
              <a:rPr lang="hr-HR" smtClean="0"/>
              <a:t>11.12.2025.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4387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7CBD-33D1-4361-B5B0-F76C370C37E5}" type="datetime1">
              <a:rPr lang="hr-HR" smtClean="0"/>
              <a:t>11.12.2025.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531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3EB-8E17-4198-AAD0-DB9B2D1EF076}" type="datetime1">
              <a:rPr lang="hr-HR" smtClean="0"/>
              <a:t>11.12.2025.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962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2851572"/>
            <a:ext cx="10966027" cy="197447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4984376"/>
            <a:ext cx="10966027" cy="11052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24AE4C-BD12-41AD-88FB-BD021176A34E}" type="datetime1">
              <a:rPr lang="hr-HR" smtClean="0"/>
              <a:t>11.12.2025.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/>
              <a:t>Naslov prezentacije preporučene duljine do dva retka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A75EC-5D77-419F-9641-2226494547C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026" y="6197283"/>
            <a:ext cx="1724921" cy="452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6190851"/>
            <a:ext cx="1220672" cy="4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0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žište r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2E2B-7AD9-4981-B68D-632E12D36BB0}" type="datetime1">
              <a:rPr lang="hr-HR" smtClean="0"/>
              <a:t>11.12.2025.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498"/>
            <a:ext cx="969223" cy="9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2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apošljavanje mladi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801-2B9C-4A6C-9457-FF26A9806256}" type="datetime1">
              <a:rPr lang="hr-HR" smtClean="0"/>
              <a:t>11.12.2025.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498"/>
            <a:ext cx="969223" cy="9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8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razo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rgbClr val="008C5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rgbClr val="008C54"/>
              </a:buClr>
              <a:defRPr/>
            </a:lvl1pPr>
            <a:lvl2pPr>
              <a:buClr>
                <a:srgbClr val="008C54"/>
              </a:buClr>
              <a:defRPr/>
            </a:lvl2pPr>
            <a:lvl3pPr>
              <a:buClr>
                <a:srgbClr val="008C54"/>
              </a:buClr>
              <a:defRPr/>
            </a:lvl3pPr>
            <a:lvl4pPr>
              <a:buClr>
                <a:srgbClr val="008C54"/>
              </a:buClr>
              <a:defRPr/>
            </a:lvl4pPr>
            <a:lvl5pPr>
              <a:buClr>
                <a:srgbClr val="008C5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1238-EE48-4972-BDB3-D5BD03AB4BE3}" type="datetime1">
              <a:rPr lang="hr-HR" smtClean="0"/>
              <a:t>11.12.2025.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892"/>
            <a:ext cx="969223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4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cijalno uključi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EADB-5209-48FF-ADA5-B299110B2852}" type="datetime1">
              <a:rPr lang="hr-HR" smtClean="0"/>
              <a:t>11.12.2025.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5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dravst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B323-6F92-4EAA-9823-6A13C4A08A73}" type="datetime1">
              <a:rPr lang="hr-HR" smtClean="0"/>
              <a:t>11.12.2025.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3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ječje siromašt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91AA-67BE-4A43-9233-137CCC9C9383}" type="datetime1">
              <a:rPr lang="hr-HR" smtClean="0"/>
              <a:t>11.12.2025.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8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109795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147" y="1690688"/>
            <a:ext cx="10979573" cy="374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5747" y="6247975"/>
            <a:ext cx="12939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1AEB22-5E0A-4D05-9555-AD1C3CAF0554}" type="datetime1">
              <a:rPr lang="hr-HR" smtClean="0"/>
              <a:t>11.12.2025.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18865" y="6247976"/>
            <a:ext cx="5236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hr-HR"/>
              <a:t>Naslov prezentacije preporučene duljine do dva retka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1789" y="6247976"/>
            <a:ext cx="578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BE7A75EC-5D77-419F-9641-2226494547C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78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58" r:id="rId12"/>
    <p:sldLayoutId id="2147483652" r:id="rId13"/>
    <p:sldLayoutId id="2147483653" r:id="rId14"/>
    <p:sldLayoutId id="2147483654" r:id="rId15"/>
    <p:sldLayoutId id="2147483655" r:id="rId16"/>
    <p:sldLayoutId id="214748365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nkedin.com/" TargetMode="External"/><Relationship Id="rId5" Type="http://schemas.openxmlformats.org/officeDocument/2006/relationships/hyperlink" Target="http://www.x.com/" TargetMode="External"/><Relationship Id="rId4" Type="http://schemas.openxmlformats.org/officeDocument/2006/relationships/hyperlink" Target="http://www.instagram.com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C4194-0824-CC1E-878C-AB5ED04B9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ACD1-FA41-C06A-D560-5239682E7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706" y="2519680"/>
            <a:ext cx="11790311" cy="1884361"/>
          </a:xfrm>
        </p:spPr>
        <p:txBody>
          <a:bodyPr>
            <a:normAutofit/>
          </a:bodyPr>
          <a:lstStyle/>
          <a:p>
            <a:r>
              <a:rPr lang="hr-HR" sz="4000" dirty="0"/>
              <a:t>5</a:t>
            </a:r>
            <a:r>
              <a:rPr lang="en-US" sz="4000" b="1" noProof="0" dirty="0">
                <a:effectLst/>
              </a:rPr>
              <a:t>. </a:t>
            </a:r>
            <a:r>
              <a:rPr lang="hr-HR" sz="4000" b="1" noProof="0" dirty="0">
                <a:effectLst/>
              </a:rPr>
              <a:t>PREDAVANJE</a:t>
            </a:r>
            <a:br>
              <a:rPr lang="hr-HR" sz="4000" b="1" noProof="0" dirty="0">
                <a:effectLst/>
              </a:rPr>
            </a:br>
            <a:r>
              <a:rPr lang="hr-HR" sz="4000" b="1" noProof="0" dirty="0">
                <a:effectLst/>
              </a:rPr>
              <a:t>Komunikacija putem društvenih mreža i medija</a:t>
            </a:r>
            <a:br>
              <a:rPr lang="hr-HR" sz="4000" b="1" noProof="0" dirty="0">
                <a:effectLst/>
              </a:rPr>
            </a:br>
            <a:endParaRPr lang="hr-HR" sz="4000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9D18CA-395C-1F65-B613-3D45C24E0B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hr-HR" sz="2400" dirty="0"/>
              <a:t>Naziv projekta</a:t>
            </a:r>
            <a:r>
              <a:rPr lang="hr-HR" dirty="0"/>
              <a:t>: </a:t>
            </a:r>
            <a:r>
              <a:rPr lang="hr-HR" sz="2400" dirty="0"/>
              <a:t>Sindikat novog doba “Sindikat nadohvat ruke”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hr-HR" sz="2400" dirty="0"/>
              <a:t>Zagreb, </a:t>
            </a:r>
            <a:r>
              <a:rPr lang="hr-HR" dirty="0"/>
              <a:t>1</a:t>
            </a:r>
            <a:r>
              <a:rPr lang="en-US" dirty="0"/>
              <a:t>9</a:t>
            </a:r>
            <a:r>
              <a:rPr lang="hr-HR" sz="2400" dirty="0"/>
              <a:t>. </a:t>
            </a:r>
            <a:r>
              <a:rPr lang="en-US"/>
              <a:t>ožujka</a:t>
            </a:r>
            <a:r>
              <a:rPr lang="hr-HR" sz="2400"/>
              <a:t> </a:t>
            </a:r>
            <a:r>
              <a:rPr lang="hr-HR" sz="2400" dirty="0"/>
              <a:t>2026. godine</a:t>
            </a:r>
            <a:endParaRPr lang="hr-HR" sz="2400" noProof="0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hr-HR" dirty="0"/>
              <a:t>Moderator</a:t>
            </a:r>
            <a:r>
              <a:rPr lang="hr-HR" sz="2400" dirty="0"/>
              <a:t>: Iva Markota Šaronić</a:t>
            </a:r>
            <a:endParaRPr lang="hr-HR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400" noProof="0" dirty="0"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90A38B-CD69-1CBB-0E3D-21046229C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9" y="638853"/>
            <a:ext cx="3779520" cy="672954"/>
          </a:xfrm>
          <a:prstGeom prst="rect">
            <a:avLst/>
          </a:prstGeom>
        </p:spPr>
      </p:pic>
      <p:pic>
        <p:nvPicPr>
          <p:cNvPr id="6" name="Picture 5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F2392A0C-859C-AE3E-9336-B9A34E378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29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EF1BA2-E942-E728-B15E-1D8437D62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TikTok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6FADD35-BA83-E225-C119-C5E927826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148" y="1690688"/>
            <a:ext cx="3772390" cy="37415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2200" b="1" dirty="0">
                <a:latin typeface="Open Sauce"/>
              </a:rPr>
              <a:t>Prednosti </a:t>
            </a:r>
            <a:r>
              <a:rPr lang="hr-HR" sz="2200" b="1" dirty="0" err="1">
                <a:latin typeface="Open Sauce"/>
              </a:rPr>
              <a:t>TikToka</a:t>
            </a:r>
            <a:endParaRPr lang="hr-HR" sz="2200" b="1" dirty="0">
              <a:latin typeface="Open Sauce"/>
            </a:endParaRPr>
          </a:p>
          <a:p>
            <a:r>
              <a:rPr lang="hr-HR" sz="2200" dirty="0">
                <a:latin typeface="Open Sauce"/>
              </a:rPr>
              <a:t>Doseže mlađe radnike (18–35) koji često nisu sindikalno aktivni.</a:t>
            </a:r>
          </a:p>
          <a:p>
            <a:r>
              <a:rPr lang="hr-HR" sz="2200" dirty="0">
                <a:latin typeface="Open Sauce"/>
              </a:rPr>
              <a:t>Velika vidljivost uz mali budžet; algoritam voli autentične kratke </a:t>
            </a:r>
            <a:r>
              <a:rPr lang="hr-HR" sz="2200" dirty="0" err="1">
                <a:latin typeface="Open Sauce"/>
              </a:rPr>
              <a:t>videe</a:t>
            </a:r>
            <a:r>
              <a:rPr lang="hr-HR" sz="2200" dirty="0">
                <a:latin typeface="Open Sauce"/>
              </a:rPr>
              <a:t>.</a:t>
            </a:r>
          </a:p>
          <a:p>
            <a:r>
              <a:rPr lang="hr-HR" sz="2200" dirty="0">
                <a:latin typeface="Open Sauce"/>
              </a:rPr>
              <a:t>Format potiče </a:t>
            </a:r>
            <a:r>
              <a:rPr lang="hr-HR" sz="2200" dirty="0" err="1">
                <a:latin typeface="Open Sauce"/>
              </a:rPr>
              <a:t>viralnost</a:t>
            </a:r>
            <a:r>
              <a:rPr lang="hr-HR" sz="2200" dirty="0">
                <a:latin typeface="Open Sauce"/>
              </a:rPr>
              <a:t> i otvara važne teme (prava, uvjeti rada).</a:t>
            </a:r>
          </a:p>
          <a:p>
            <a:r>
              <a:rPr lang="hr-HR" sz="2200" dirty="0">
                <a:latin typeface="Open Sauce"/>
              </a:rPr>
              <a:t>Pomaže humanizirati sindikat kroz “iza kulisa” sadržaj.</a:t>
            </a:r>
          </a:p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4AB0DC5-79F5-C8A0-DACB-AF7077EB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10</a:t>
            </a:fld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5024EA1F-90C8-903C-B704-6C5AE03A0AE5}"/>
              </a:ext>
            </a:extLst>
          </p:cNvPr>
          <p:cNvSpPr txBox="1"/>
          <p:nvPr/>
        </p:nvSpPr>
        <p:spPr>
          <a:xfrm>
            <a:off x="6372013" y="1690688"/>
            <a:ext cx="5082050" cy="3036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Nedostaci </a:t>
            </a:r>
            <a:r>
              <a:rPr lang="hr-HR" b="1" dirty="0" err="1"/>
              <a:t>TikToka</a:t>
            </a:r>
            <a:endParaRPr lang="hr-HR" b="1" dirty="0"/>
          </a:p>
          <a:p>
            <a:pPr marL="228600" lvl="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sr-Latn-RS" altLang="sr-Latn-RS" sz="2000" dirty="0">
                <a:latin typeface="Open Sauce"/>
              </a:rPr>
              <a:t>Nije pogodan za formalna </a:t>
            </a:r>
            <a:r>
              <a:rPr lang="sr-Latn-RS" altLang="sr-Latn-RS" sz="2000" dirty="0" err="1">
                <a:latin typeface="Open Sauce"/>
              </a:rPr>
              <a:t>priopćenja</a:t>
            </a:r>
            <a:r>
              <a:rPr lang="sr-Latn-RS" altLang="sr-Latn-RS" sz="2000" dirty="0">
                <a:latin typeface="Open Sauce"/>
              </a:rPr>
              <a:t> i službene objave.</a:t>
            </a:r>
          </a:p>
          <a:p>
            <a:pPr marL="228600" lvl="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sr-Latn-RS" altLang="sr-Latn-RS" sz="2000" dirty="0">
                <a:latin typeface="Open Sauce"/>
              </a:rPr>
              <a:t>Traži stalnu produkciju videa (snimanje + montaža).</a:t>
            </a:r>
          </a:p>
          <a:p>
            <a:pPr marL="228600" lvl="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sr-Latn-RS" altLang="sr-Latn-RS" sz="2000" dirty="0">
                <a:latin typeface="Open Sauce"/>
              </a:rPr>
              <a:t>Moderiranje komentara je teže nego na </a:t>
            </a:r>
            <a:r>
              <a:rPr lang="sr-Latn-RS" altLang="sr-Latn-RS" sz="2000" dirty="0" err="1">
                <a:latin typeface="Open Sauce"/>
              </a:rPr>
              <a:t>Facebooku</a:t>
            </a:r>
            <a:r>
              <a:rPr lang="sr-Latn-RS" altLang="sr-Latn-RS" sz="2000" dirty="0">
                <a:latin typeface="Open Sauce"/>
              </a:rPr>
              <a:t>.</a:t>
            </a:r>
          </a:p>
          <a:p>
            <a:pPr marL="228600" lvl="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sr-Latn-RS" altLang="sr-Latn-RS" sz="2000" dirty="0">
                <a:latin typeface="Open Sauce"/>
              </a:rPr>
              <a:t>Publika očekuje dinamiku i </a:t>
            </a:r>
            <a:r>
              <a:rPr lang="sr-Latn-RS" altLang="sr-Latn-RS" sz="2000" dirty="0" err="1">
                <a:latin typeface="Open Sauce"/>
              </a:rPr>
              <a:t>informalan</a:t>
            </a:r>
            <a:r>
              <a:rPr lang="sr-Latn-RS" altLang="sr-Latn-RS" sz="2000" dirty="0">
                <a:latin typeface="Open Sauce"/>
              </a:rPr>
              <a:t> ton.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C0B80278-A4C3-209F-9774-CF86FB01A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538" y="184666"/>
            <a:ext cx="1461336" cy="146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3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FAD22-27F8-67A0-0417-4C1DE12F7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28BE63-31F7-2D27-84BA-7D540281A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TikTok</a:t>
            </a:r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450DF58-BF3A-BD4C-433E-6A6B3811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11</a:t>
            </a:fld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3768F952-1A97-B28A-BA62-FB14EE452ED7}"/>
              </a:ext>
            </a:extLst>
          </p:cNvPr>
          <p:cNvSpPr txBox="1"/>
          <p:nvPr/>
        </p:nvSpPr>
        <p:spPr>
          <a:xfrm>
            <a:off x="4098759" y="2119057"/>
            <a:ext cx="62123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b="1" dirty="0"/>
              <a:t>Preporuka za sindikat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DA, ali samo ako postoji kapacitet raditi video sadržaj redovito</a:t>
            </a:r>
            <a:r>
              <a:rPr lang="hr-HR" dirty="0"/>
              <a:t> (2–3 videa tjedno).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Koristiti kao </a:t>
            </a:r>
            <a:r>
              <a:rPr lang="hr-HR" b="1" dirty="0"/>
              <a:t>dodatni</a:t>
            </a:r>
            <a:r>
              <a:rPr lang="hr-HR" dirty="0"/>
              <a:t> kanal, za kratke savjete, mitove, prikaz terenskog rada i brze vijesti u video formatu.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1A64931B-2C8E-92E9-382A-7C209639B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76" y="2119057"/>
            <a:ext cx="1461336" cy="146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40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DB0D1-1E51-E08C-90C1-D3855004A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E187204D-D000-4DE3-6A67-574F9DBDD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04" y="276158"/>
            <a:ext cx="4008586" cy="948639"/>
          </a:xfrm>
        </p:spPr>
        <p:txBody>
          <a:bodyPr anchor="ctr">
            <a:normAutofit/>
          </a:bodyPr>
          <a:lstStyle/>
          <a:p>
            <a:r>
              <a:rPr lang="en-US" sz="4000" b="1" noProof="0" dirty="0">
                <a:latin typeface="+mn-lt"/>
              </a:rPr>
              <a:t>Step-by-step</a:t>
            </a:r>
          </a:p>
        </p:txBody>
      </p:sp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13E8EC79-A02A-CA2C-F23A-1FBA2E328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  <p:sp>
        <p:nvSpPr>
          <p:cNvPr id="4" name="AutoShape 8">
            <a:extLst>
              <a:ext uri="{FF2B5EF4-FFF2-40B4-BE49-F238E27FC236}">
                <a16:creationId xmlns:a16="http://schemas.microsoft.com/office/drawing/2014/main" id="{10447D62-D6D4-4D66-598A-6188D0F85A00}"/>
              </a:ext>
            </a:extLst>
          </p:cNvPr>
          <p:cNvSpPr/>
          <p:nvPr/>
        </p:nvSpPr>
        <p:spPr>
          <a:xfrm flipV="1">
            <a:off x="276704" y="3023936"/>
            <a:ext cx="11345801" cy="2937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r-HR"/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EC2C7755-DDBF-62BE-D367-C8F458E0E804}"/>
              </a:ext>
            </a:extLst>
          </p:cNvPr>
          <p:cNvSpPr/>
          <p:nvPr/>
        </p:nvSpPr>
        <p:spPr>
          <a:xfrm>
            <a:off x="1049592" y="1296310"/>
            <a:ext cx="17207" cy="1727515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hr-HR"/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A27A80BF-B1D1-1B23-15E1-9C247FAD4C6A}"/>
              </a:ext>
            </a:extLst>
          </p:cNvPr>
          <p:cNvSpPr/>
          <p:nvPr/>
        </p:nvSpPr>
        <p:spPr>
          <a:xfrm flipV="1">
            <a:off x="3447888" y="3082795"/>
            <a:ext cx="0" cy="947155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hr-HR"/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C7E64F5F-101F-52FF-9C42-F03A4F148659}"/>
              </a:ext>
            </a:extLst>
          </p:cNvPr>
          <p:cNvSpPr/>
          <p:nvPr/>
        </p:nvSpPr>
        <p:spPr>
          <a:xfrm flipV="1">
            <a:off x="8100098" y="3053310"/>
            <a:ext cx="0" cy="947155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hr-HR"/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B56E413B-5E10-FC90-DCCA-05E676ECA8B6}"/>
              </a:ext>
            </a:extLst>
          </p:cNvPr>
          <p:cNvSpPr/>
          <p:nvPr/>
        </p:nvSpPr>
        <p:spPr>
          <a:xfrm flipH="1">
            <a:off x="6279900" y="1296310"/>
            <a:ext cx="17207" cy="1698141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hr-HR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71DCA07E-2D35-073C-0B00-499E27BCAA0C}"/>
              </a:ext>
            </a:extLst>
          </p:cNvPr>
          <p:cNvSpPr txBox="1"/>
          <p:nvPr/>
        </p:nvSpPr>
        <p:spPr>
          <a:xfrm>
            <a:off x="1237290" y="1046488"/>
            <a:ext cx="2641405" cy="1843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>
              <a:lnSpc>
                <a:spcPts val="5120"/>
              </a:lnSpc>
              <a:spcBef>
                <a:spcPct val="0"/>
              </a:spcBef>
            </a:pPr>
            <a:r>
              <a:rPr lang="en-US" sz="18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Otvaranje</a:t>
            </a:r>
            <a:r>
              <a:rPr lang="en-US" sz="18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profila</a:t>
            </a:r>
            <a:endParaRPr lang="hr-HR" sz="1800" b="1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>
              <a:spcBef>
                <a:spcPct val="0"/>
              </a:spcBef>
            </a:pPr>
            <a:r>
              <a:rPr lang="en-US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Linkedin</a:t>
            </a:r>
            <a:r>
              <a:rPr lang="en-US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, Facebook &amp; Instagram</a:t>
            </a:r>
          </a:p>
          <a:p>
            <a:pPr marL="0" lvl="0" indent="0" algn="l">
              <a:lnSpc>
                <a:spcPts val="5120"/>
              </a:lnSpc>
              <a:spcBef>
                <a:spcPct val="0"/>
              </a:spcBef>
            </a:pPr>
            <a:endParaRPr lang="en-US" sz="1800" b="1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0FE08662-7890-E446-5B47-BD54FAFBD32D}"/>
              </a:ext>
            </a:extLst>
          </p:cNvPr>
          <p:cNvSpPr txBox="1"/>
          <p:nvPr/>
        </p:nvSpPr>
        <p:spPr>
          <a:xfrm>
            <a:off x="3529263" y="3273403"/>
            <a:ext cx="2662989" cy="1843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>
              <a:lnSpc>
                <a:spcPts val="5120"/>
              </a:lnSpc>
              <a:spcBef>
                <a:spcPct val="0"/>
              </a:spcBef>
            </a:pPr>
            <a:r>
              <a:rPr lang="en-US" sz="18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Lansiranje</a:t>
            </a:r>
            <a:r>
              <a:rPr lang="en-US" sz="18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sadržaja</a:t>
            </a:r>
            <a:endParaRPr lang="hr-HR" sz="1800" b="1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>
              <a:spcBef>
                <a:spcPct val="0"/>
              </a:spcBef>
            </a:pPr>
            <a:r>
              <a:rPr lang="en-US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Svaka</a:t>
            </a:r>
            <a:r>
              <a:rPr lang="en-US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mreža</a:t>
            </a:r>
            <a:r>
              <a:rPr lang="en-US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ima</a:t>
            </a:r>
            <a:r>
              <a:rPr lang="en-US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svoje</a:t>
            </a:r>
            <a:r>
              <a:rPr lang="en-US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specifičnosti</a:t>
            </a:r>
            <a:endParaRPr lang="en-US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marL="0" lvl="0" indent="0" algn="l">
              <a:lnSpc>
                <a:spcPts val="5120"/>
              </a:lnSpc>
              <a:spcBef>
                <a:spcPct val="0"/>
              </a:spcBef>
            </a:pPr>
            <a:endParaRPr lang="en-US" sz="1800" b="1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753EAAD7-802F-12FD-0F8E-3ACF893D96F2}"/>
              </a:ext>
            </a:extLst>
          </p:cNvPr>
          <p:cNvSpPr txBox="1"/>
          <p:nvPr/>
        </p:nvSpPr>
        <p:spPr>
          <a:xfrm>
            <a:off x="6480129" y="943659"/>
            <a:ext cx="28531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18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Održavanje</a:t>
            </a:r>
            <a:r>
              <a:rPr lang="en-US" sz="18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unaprijed</a:t>
            </a:r>
            <a:r>
              <a:rPr lang="en-US" sz="18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određenog</a:t>
            </a:r>
            <a:r>
              <a:rPr lang="en-US" sz="18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ritma</a:t>
            </a:r>
            <a:r>
              <a:rPr lang="en-US" sz="18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objava</a:t>
            </a:r>
            <a:endParaRPr lang="en-US" sz="1800" b="1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30548F75-8F76-1537-4E8E-9E5A025ADB65}"/>
              </a:ext>
            </a:extLst>
          </p:cNvPr>
          <p:cNvSpPr txBox="1"/>
          <p:nvPr/>
        </p:nvSpPr>
        <p:spPr>
          <a:xfrm>
            <a:off x="6480129" y="1296310"/>
            <a:ext cx="27491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hr-HR" sz="1800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/>
            <a:r>
              <a:rPr lang="en-US" sz="18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Redovna</a:t>
            </a:r>
            <a:r>
              <a:rPr lang="en-US" sz="18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prisutnost</a:t>
            </a:r>
            <a:r>
              <a:rPr lang="en-US" sz="18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na</a:t>
            </a:r>
            <a:r>
              <a:rPr lang="en-US" sz="18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svim</a:t>
            </a:r>
            <a:r>
              <a:rPr lang="en-US" sz="18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platformama</a:t>
            </a:r>
            <a:endParaRPr lang="en-US" sz="1800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90399C48-7E26-E1EB-5237-8C0A81458F20}"/>
              </a:ext>
            </a:extLst>
          </p:cNvPr>
          <p:cNvSpPr txBox="1"/>
          <p:nvPr/>
        </p:nvSpPr>
        <p:spPr>
          <a:xfrm>
            <a:off x="8325853" y="3273403"/>
            <a:ext cx="2245894" cy="635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>
              <a:lnSpc>
                <a:spcPts val="51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Interna </a:t>
            </a:r>
            <a:r>
              <a:rPr lang="en-US" sz="1800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evaluacija</a:t>
            </a:r>
            <a:endParaRPr lang="en-US" sz="1800" b="1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DF288006-AD27-3951-C555-3646AF75EFAC}"/>
              </a:ext>
            </a:extLst>
          </p:cNvPr>
          <p:cNvSpPr txBox="1"/>
          <p:nvPr/>
        </p:nvSpPr>
        <p:spPr>
          <a:xfrm>
            <a:off x="8325853" y="3804691"/>
            <a:ext cx="31974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Evaluacija</a:t>
            </a:r>
            <a:r>
              <a:rPr lang="en-US" sz="18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mreža</a:t>
            </a:r>
            <a:r>
              <a:rPr lang="en-US" sz="18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kroz</a:t>
            </a:r>
            <a:r>
              <a:rPr lang="en-US" sz="18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hr-HR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p</a:t>
            </a:r>
            <a:r>
              <a:rPr lang="en-US" sz="18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raćenje</a:t>
            </a:r>
            <a:r>
              <a:rPr lang="en-US" sz="18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statistike</a:t>
            </a:r>
            <a:r>
              <a:rPr lang="en-US" sz="18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prilagodba</a:t>
            </a:r>
            <a:r>
              <a:rPr lang="en-US" sz="18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sadržaja</a:t>
            </a:r>
            <a:endParaRPr lang="en-US" sz="1800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</p:spTree>
    <p:extLst>
      <p:ext uri="{BB962C8B-B14F-4D97-AF65-F5344CB8AC3E}">
        <p14:creationId xmlns:p14="http://schemas.microsoft.com/office/powerpoint/2010/main" val="2846327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B966F-462B-7E20-7C18-C63ECAAFC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4530A781-A8D6-2504-5C74-F66D5E007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84" y="1634124"/>
            <a:ext cx="5094790" cy="2690949"/>
          </a:xfrm>
        </p:spPr>
        <p:txBody>
          <a:bodyPr anchor="t">
            <a:noAutofit/>
          </a:bodyPr>
          <a:lstStyle/>
          <a:p>
            <a:r>
              <a:rPr lang="hr-HR" sz="4000" b="1" noProof="0" dirty="0">
                <a:latin typeface="+mn-lt"/>
              </a:rPr>
              <a:t>Zaključak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9060EBE9-9E20-3455-13EA-959F1C050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12735"/>
            <a:ext cx="5427900" cy="3832530"/>
          </a:xfrm>
        </p:spPr>
        <p:txBody>
          <a:bodyPr rtlCol="0" anchor="t">
            <a:normAutofit/>
          </a:bodyPr>
          <a:lstStyle/>
          <a:p>
            <a:pPr>
              <a:spcAft>
                <a:spcPts val="800"/>
              </a:spcAft>
            </a:pPr>
            <a:r>
              <a:rPr lang="hr-HR" sz="2000" dirty="0"/>
              <a:t>SINDIKAT NE MORA BITI PRISUTAN SVUDA — VEĆ SAMO NA ONIM MJESTIMA GDJE IMA JASNO DEFINIRANU SVRHU I GDJE SE NALAZI NJEGOVA CILJANA PUBLIKA.</a:t>
            </a:r>
          </a:p>
        </p:txBody>
      </p:sp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54B1BE2C-162B-4112-0329-D73D0AEBB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1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E3FC9-EAAF-1B71-21B1-D899DBB69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1E278A13-58B1-D089-B81C-3F088FA18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91" y="3099021"/>
            <a:ext cx="2145844" cy="659958"/>
          </a:xfrm>
        </p:spPr>
        <p:txBody>
          <a:bodyPr anchor="t">
            <a:normAutofit/>
          </a:bodyPr>
          <a:lstStyle/>
          <a:p>
            <a:r>
              <a:rPr lang="en-US" sz="4000" b="1" noProof="0" dirty="0">
                <a:latin typeface="+mn-lt"/>
              </a:rPr>
              <a:t>IZVORI</a:t>
            </a:r>
            <a:endParaRPr lang="hr-HR" sz="4000" b="1" noProof="0" dirty="0">
              <a:latin typeface="+mn-lt"/>
            </a:endParaRP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2D8EB8AF-80DF-ABEB-8EAD-307F399E8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9660" y="257850"/>
            <a:ext cx="6460499" cy="5682342"/>
          </a:xfrm>
        </p:spPr>
        <p:txBody>
          <a:bodyPr rtlCol="0" anchor="t">
            <a:normAutofit/>
          </a:bodyPr>
          <a:lstStyle/>
          <a:p>
            <a:pPr>
              <a:spcAft>
                <a:spcPts val="800"/>
              </a:spcAft>
            </a:pPr>
            <a:endParaRPr lang="hr-HR" sz="2000" noProof="0" dirty="0"/>
          </a:p>
          <a:p>
            <a:pPr>
              <a:spcAft>
                <a:spcPts val="800"/>
              </a:spcAft>
            </a:pPr>
            <a:r>
              <a:rPr lang="hr-HR" sz="2000" noProof="0" dirty="0"/>
              <a:t>Dajana Šošić: Društvene mreže i televizija, Hrvatska sveučilišna naklada, 2021.</a:t>
            </a:r>
          </a:p>
          <a:p>
            <a:pPr>
              <a:spcAft>
                <a:spcPts val="800"/>
              </a:spcAft>
            </a:pPr>
            <a:r>
              <a:rPr lang="hr-HR" sz="2000" noProof="0" dirty="0"/>
              <a:t>Crnobrnja Stanko: Novi mediji i društvene mreže, Fakultet za medije i komunikacije, 2014. </a:t>
            </a:r>
          </a:p>
          <a:p>
            <a:pPr>
              <a:spcAft>
                <a:spcPts val="800"/>
              </a:spcAft>
            </a:pPr>
            <a:r>
              <a:rPr lang="en-US" sz="2000" noProof="0" dirty="0"/>
              <a:t>Meta Pro Team: Marketing Consultation for Business</a:t>
            </a:r>
            <a:r>
              <a:rPr lang="hr-HR" sz="2000" noProof="0" dirty="0"/>
              <a:t>, interna edukacija </a:t>
            </a:r>
            <a:r>
              <a:rPr lang="hr-HR" sz="2000" noProof="0" dirty="0" err="1"/>
              <a:t>Ascanius</a:t>
            </a:r>
            <a:r>
              <a:rPr lang="hr-HR" sz="2000" noProof="0" dirty="0"/>
              <a:t> Media d.o.o.</a:t>
            </a:r>
          </a:p>
          <a:p>
            <a:pPr>
              <a:spcAft>
                <a:spcPts val="800"/>
              </a:spcAft>
            </a:pPr>
            <a:r>
              <a:rPr lang="nl-NL" sz="2000" noProof="0" dirty="0"/>
              <a:t>Facebook – </a:t>
            </a:r>
            <a:r>
              <a:rPr lang="nl-NL" sz="2000" noProof="0" dirty="0">
                <a:hlinkClick r:id="rId3"/>
              </a:rPr>
              <a:t>www.facebook.com</a:t>
            </a:r>
            <a:endParaRPr lang="hr-HR" sz="2000" noProof="0" dirty="0"/>
          </a:p>
          <a:p>
            <a:pPr>
              <a:spcAft>
                <a:spcPts val="800"/>
              </a:spcAft>
            </a:pPr>
            <a:r>
              <a:rPr lang="nl-NL" sz="2000" noProof="0" dirty="0"/>
              <a:t>Instagram – </a:t>
            </a:r>
            <a:r>
              <a:rPr lang="nl-NL" sz="2000" noProof="0" dirty="0">
                <a:hlinkClick r:id="rId4"/>
              </a:rPr>
              <a:t>www.instagram.com</a:t>
            </a:r>
            <a:endParaRPr lang="hr-HR" sz="2000" noProof="0" dirty="0"/>
          </a:p>
          <a:p>
            <a:pPr>
              <a:spcAft>
                <a:spcPts val="800"/>
              </a:spcAft>
            </a:pPr>
            <a:r>
              <a:rPr lang="nl-NL" sz="2000" noProof="0" dirty="0"/>
              <a:t>X (bivši Twitter) – </a:t>
            </a:r>
            <a:r>
              <a:rPr lang="nl-NL" sz="2000" noProof="0" dirty="0">
                <a:hlinkClick r:id="rId5"/>
              </a:rPr>
              <a:t>www.x.com</a:t>
            </a:r>
            <a:endParaRPr lang="hr-HR" sz="2000" noProof="0" dirty="0"/>
          </a:p>
          <a:p>
            <a:pPr>
              <a:spcAft>
                <a:spcPts val="800"/>
              </a:spcAft>
            </a:pPr>
            <a:r>
              <a:rPr lang="nl-NL" sz="2000" noProof="0" dirty="0"/>
              <a:t>LinkedIn – </a:t>
            </a:r>
            <a:r>
              <a:rPr lang="nl-NL" sz="2000" noProof="0" dirty="0">
                <a:hlinkClick r:id="rId6"/>
              </a:rPr>
              <a:t>www.linkedin.com</a:t>
            </a:r>
            <a:r>
              <a:rPr lang="hr-HR" sz="2000" noProof="0"/>
              <a:t> </a:t>
            </a:r>
            <a:endParaRPr lang="en-US" sz="2000" dirty="0"/>
          </a:p>
          <a:p>
            <a:pPr>
              <a:spcAft>
                <a:spcPts val="800"/>
              </a:spcAft>
            </a:pPr>
            <a:endParaRPr lang="hr-HR" sz="1200" dirty="0"/>
          </a:p>
        </p:txBody>
      </p:sp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EA264692-16F1-C84F-386E-77CF8361F4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1" y="257850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82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7B9CB-C07C-3F45-1C46-51B41E55C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F766-11CB-9432-29F0-7BC59E228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13" y="2103437"/>
            <a:ext cx="10979573" cy="1325563"/>
          </a:xfrm>
        </p:spPr>
        <p:txBody>
          <a:bodyPr/>
          <a:lstStyle/>
          <a:p>
            <a:pPr algn="ctr"/>
            <a:r>
              <a:rPr lang="en-US" dirty="0"/>
              <a:t>HVALA NA POZORNOSTI!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F6FDB-2E74-F625-655F-265AA083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33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18" y="212143"/>
            <a:ext cx="10979573" cy="1325563"/>
          </a:xfrm>
        </p:spPr>
        <p:txBody>
          <a:bodyPr/>
          <a:lstStyle/>
          <a:p>
            <a:r>
              <a:rPr lang="hr-HR" sz="4400" b="1" noProof="0" dirty="0">
                <a:latin typeface="+mn-lt"/>
              </a:rPr>
              <a:t>SADRŽAJ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Društvene mreže i mediji</a:t>
            </a:r>
          </a:p>
          <a:p>
            <a:r>
              <a:rPr lang="hr-HR" sz="2000" dirty="0"/>
              <a:t>Zašto su društvene mreže (danas) neophodne?</a:t>
            </a:r>
          </a:p>
          <a:p>
            <a:r>
              <a:rPr lang="hr-HR" sz="2000" dirty="0"/>
              <a:t>Zašto baš sada imati društvene mreže?</a:t>
            </a:r>
          </a:p>
          <a:p>
            <a:r>
              <a:rPr lang="hr-HR" sz="2000" dirty="0"/>
              <a:t>Ako ne sada, kada?</a:t>
            </a:r>
          </a:p>
          <a:p>
            <a:r>
              <a:rPr lang="pl-PL" sz="2000" dirty="0"/>
              <a:t>Pregled društvenih mreža: prednosti vs. Izazovi</a:t>
            </a:r>
          </a:p>
          <a:p>
            <a:r>
              <a:rPr lang="pl-PL" sz="2000" dirty="0"/>
              <a:t>TikTok</a:t>
            </a:r>
          </a:p>
          <a:p>
            <a:r>
              <a:rPr lang="hr-HR" sz="2000" dirty="0" err="1"/>
              <a:t>Step</a:t>
            </a:r>
            <a:r>
              <a:rPr lang="hr-HR" sz="2000" dirty="0"/>
              <a:t> </a:t>
            </a:r>
            <a:r>
              <a:rPr lang="hr-HR" sz="2000" dirty="0" err="1"/>
              <a:t>by</a:t>
            </a:r>
            <a:r>
              <a:rPr lang="hr-HR" sz="2000" dirty="0"/>
              <a:t> </a:t>
            </a:r>
            <a:r>
              <a:rPr lang="hr-HR" sz="2000" dirty="0" err="1"/>
              <a:t>step</a:t>
            </a:r>
            <a:endParaRPr lang="hr-HR" sz="2000" dirty="0"/>
          </a:p>
          <a:p>
            <a:r>
              <a:rPr lang="hr-HR" sz="2000" dirty="0"/>
              <a:t>Izvori</a:t>
            </a:r>
          </a:p>
          <a:p>
            <a:r>
              <a:rPr lang="hr-HR" sz="2000" dirty="0" err="1"/>
              <a:t>Thank</a:t>
            </a:r>
            <a:r>
              <a:rPr lang="hr-HR" sz="2000" dirty="0"/>
              <a:t> </a:t>
            </a:r>
            <a:r>
              <a:rPr lang="hr-HR" sz="2000" dirty="0" err="1"/>
              <a:t>you</a:t>
            </a:r>
            <a:r>
              <a:rPr lang="hr-HR" sz="2000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2</a:t>
            </a:fld>
            <a:endParaRPr lang="hr-HR"/>
          </a:p>
        </p:txBody>
      </p:sp>
      <p:pic>
        <p:nvPicPr>
          <p:cNvPr id="8" name="Picture 7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2DEC22E9-15AE-DFF9-650B-E87F589D5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0158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27174-DD96-466E-B3F4-14FE2C57F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7A3A22ED-51C5-29B8-4800-925562709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78" y="76107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000" b="1" noProof="0" dirty="0" err="1">
                <a:latin typeface="+mn-lt"/>
              </a:rPr>
              <a:t>Društvene</a:t>
            </a:r>
            <a:r>
              <a:rPr lang="en-US" sz="4000" b="1" noProof="0" dirty="0">
                <a:latin typeface="+mn-lt"/>
              </a:rPr>
              <a:t> </a:t>
            </a:r>
            <a:r>
              <a:rPr lang="en-US" sz="4000" b="1" noProof="0" dirty="0" err="1">
                <a:latin typeface="+mn-lt"/>
              </a:rPr>
              <a:t>mreže</a:t>
            </a:r>
            <a:r>
              <a:rPr lang="en-US" sz="4000" b="1" noProof="0" dirty="0">
                <a:latin typeface="+mn-lt"/>
              </a:rPr>
              <a:t> </a:t>
            </a:r>
            <a:r>
              <a:rPr lang="en-US" sz="4000" b="1" noProof="0" dirty="0" err="1">
                <a:latin typeface="+mn-lt"/>
              </a:rPr>
              <a:t>i</a:t>
            </a:r>
            <a:r>
              <a:rPr lang="en-US" sz="4000" b="1" noProof="0" dirty="0">
                <a:latin typeface="+mn-lt"/>
              </a:rPr>
              <a:t> </a:t>
            </a:r>
            <a:r>
              <a:rPr lang="en-US" sz="4000" b="1" noProof="0" dirty="0" err="1">
                <a:latin typeface="+mn-lt"/>
              </a:rPr>
              <a:t>mediji</a:t>
            </a:r>
            <a:endParaRPr lang="en-US" sz="4000" b="1" noProof="0" dirty="0">
              <a:latin typeface="+mn-lt"/>
            </a:endParaRPr>
          </a:p>
        </p:txBody>
      </p:sp>
      <p:graphicFrame>
        <p:nvGraphicFramePr>
          <p:cNvPr id="22" name="Rezervirano mjesto za sadržaj 2">
            <a:extLst>
              <a:ext uri="{FF2B5EF4-FFF2-40B4-BE49-F238E27FC236}">
                <a16:creationId xmlns:a16="http://schemas.microsoft.com/office/drawing/2014/main" id="{179A4412-57CC-1639-FDA3-D36CC6CD00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24362"/>
              </p:ext>
            </p:extLst>
          </p:nvPr>
        </p:nvGraphicFramePr>
        <p:xfrm>
          <a:off x="415478" y="1563810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54F6D361-2B14-4C77-387C-A5B40D4F6E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87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F217A-3332-3C64-FA41-E74F071DD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A957F2E7-F057-70F5-111B-28A8C9D94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92" y="97849"/>
            <a:ext cx="9851445" cy="1554480"/>
          </a:xfrm>
        </p:spPr>
        <p:txBody>
          <a:bodyPr anchor="ctr">
            <a:normAutofit/>
          </a:bodyPr>
          <a:lstStyle/>
          <a:p>
            <a:r>
              <a:rPr lang="en-US" sz="4000" b="1" noProof="0" dirty="0" err="1">
                <a:latin typeface="+mn-lt"/>
              </a:rPr>
              <a:t>Zašto</a:t>
            </a:r>
            <a:r>
              <a:rPr lang="en-US" sz="4000" b="1" noProof="0" dirty="0">
                <a:latin typeface="+mn-lt"/>
              </a:rPr>
              <a:t> </a:t>
            </a:r>
            <a:r>
              <a:rPr lang="en-US" sz="4000" b="1" noProof="0" dirty="0" err="1">
                <a:latin typeface="+mn-lt"/>
              </a:rPr>
              <a:t>su</a:t>
            </a:r>
            <a:r>
              <a:rPr lang="en-US" sz="4000" b="1" noProof="0" dirty="0">
                <a:latin typeface="+mn-lt"/>
              </a:rPr>
              <a:t> </a:t>
            </a:r>
            <a:r>
              <a:rPr lang="en-US" sz="4000" b="1" noProof="0" dirty="0" err="1">
                <a:latin typeface="+mn-lt"/>
              </a:rPr>
              <a:t>društvene</a:t>
            </a:r>
            <a:r>
              <a:rPr lang="en-US" sz="4000" b="1" noProof="0" dirty="0">
                <a:latin typeface="+mn-lt"/>
              </a:rPr>
              <a:t> </a:t>
            </a:r>
            <a:r>
              <a:rPr lang="en-US" sz="4000" b="1" noProof="0" dirty="0" err="1">
                <a:latin typeface="+mn-lt"/>
              </a:rPr>
              <a:t>mreže</a:t>
            </a:r>
            <a:r>
              <a:rPr lang="en-US" sz="4000" b="1" noProof="0" dirty="0">
                <a:latin typeface="+mn-lt"/>
              </a:rPr>
              <a:t> (</a:t>
            </a:r>
            <a:r>
              <a:rPr lang="en-US" sz="4000" b="1" noProof="0" dirty="0" err="1">
                <a:latin typeface="+mn-lt"/>
              </a:rPr>
              <a:t>danas</a:t>
            </a:r>
            <a:r>
              <a:rPr lang="en-US" sz="4000" b="1" noProof="0" dirty="0">
                <a:latin typeface="+mn-lt"/>
              </a:rPr>
              <a:t>) </a:t>
            </a:r>
            <a:r>
              <a:rPr lang="en-US" sz="4000" b="1" noProof="0" dirty="0" err="1">
                <a:latin typeface="+mn-lt"/>
              </a:rPr>
              <a:t>neophodne</a:t>
            </a:r>
            <a:r>
              <a:rPr lang="en-US" sz="4000" b="1" noProof="0" dirty="0">
                <a:latin typeface="+mn-lt"/>
              </a:rPr>
              <a:t> </a:t>
            </a:r>
            <a:r>
              <a:rPr lang="en-US" sz="4000" b="1" noProof="0" dirty="0" err="1">
                <a:latin typeface="+mn-lt"/>
              </a:rPr>
              <a:t>i</a:t>
            </a:r>
            <a:r>
              <a:rPr lang="en-US" sz="4000" b="1" noProof="0" dirty="0">
                <a:latin typeface="+mn-lt"/>
              </a:rPr>
              <a:t> za </a:t>
            </a:r>
            <a:r>
              <a:rPr lang="en-US" sz="4000" b="1" noProof="0" dirty="0" err="1">
                <a:latin typeface="+mn-lt"/>
              </a:rPr>
              <a:t>sindikate</a:t>
            </a:r>
            <a:r>
              <a:rPr lang="en-US" sz="4000" b="1" noProof="0" dirty="0">
                <a:latin typeface="+mn-lt"/>
              </a:rPr>
              <a:t>?</a:t>
            </a:r>
          </a:p>
        </p:txBody>
      </p:sp>
      <p:graphicFrame>
        <p:nvGraphicFramePr>
          <p:cNvPr id="18" name="Rezervirano mjesto za sadržaj 2">
            <a:extLst>
              <a:ext uri="{FF2B5EF4-FFF2-40B4-BE49-F238E27FC236}">
                <a16:creationId xmlns:a16="http://schemas.microsoft.com/office/drawing/2014/main" id="{79704474-CB14-9FF0-8CAC-2AF9F9646F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345972"/>
              </p:ext>
            </p:extLst>
          </p:nvPr>
        </p:nvGraphicFramePr>
        <p:xfrm>
          <a:off x="487692" y="15887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F721C918-C13B-1C47-90C9-5EDE41FACC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15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49264-1DB1-C219-57EC-E3BF5C926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E7B000D6-B0AE-79E5-8117-998C708A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28" y="1642135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000" b="1" noProof="0" dirty="0" err="1">
                <a:latin typeface="+mn-lt"/>
              </a:rPr>
              <a:t>Zašto</a:t>
            </a:r>
            <a:r>
              <a:rPr lang="en-US" sz="4000" b="1" noProof="0" dirty="0">
                <a:latin typeface="+mn-lt"/>
              </a:rPr>
              <a:t> </a:t>
            </a:r>
            <a:r>
              <a:rPr lang="en-US" sz="4000" b="1" noProof="0" dirty="0" err="1">
                <a:latin typeface="+mn-lt"/>
              </a:rPr>
              <a:t>baš</a:t>
            </a:r>
            <a:r>
              <a:rPr lang="en-US" sz="4000" b="1" noProof="0" dirty="0">
                <a:latin typeface="+mn-lt"/>
              </a:rPr>
              <a:t> </a:t>
            </a:r>
            <a:r>
              <a:rPr lang="en-US" sz="4000" b="1" noProof="0" dirty="0" err="1">
                <a:latin typeface="+mn-lt"/>
              </a:rPr>
              <a:t>sada</a:t>
            </a:r>
            <a:r>
              <a:rPr lang="en-US" sz="4000" b="1" noProof="0" dirty="0">
                <a:latin typeface="+mn-lt"/>
              </a:rPr>
              <a:t> </a:t>
            </a:r>
            <a:r>
              <a:rPr lang="en-US" sz="4000" b="1" noProof="0" dirty="0" err="1">
                <a:latin typeface="+mn-lt"/>
              </a:rPr>
              <a:t>imati</a:t>
            </a:r>
            <a:r>
              <a:rPr lang="en-US" sz="4000" b="1" noProof="0" dirty="0">
                <a:latin typeface="+mn-lt"/>
              </a:rPr>
              <a:t> </a:t>
            </a:r>
            <a:r>
              <a:rPr lang="en-US" sz="4000" b="1" noProof="0" dirty="0" err="1">
                <a:latin typeface="+mn-lt"/>
              </a:rPr>
              <a:t>društvene</a:t>
            </a:r>
            <a:r>
              <a:rPr lang="en-US" sz="4000" b="1" noProof="0" dirty="0">
                <a:latin typeface="+mn-lt"/>
              </a:rPr>
              <a:t> </a:t>
            </a:r>
            <a:r>
              <a:rPr lang="en-US" sz="4000" b="1" noProof="0" dirty="0" err="1">
                <a:latin typeface="+mn-lt"/>
              </a:rPr>
              <a:t>mreže</a:t>
            </a:r>
            <a:r>
              <a:rPr lang="en-US" sz="4000" b="1" noProof="0" dirty="0">
                <a:latin typeface="+mn-lt"/>
              </a:rPr>
              <a:t>?</a:t>
            </a:r>
          </a:p>
        </p:txBody>
      </p:sp>
      <p:pic>
        <p:nvPicPr>
          <p:cNvPr id="6" name="Picture 5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9F8C5E83-76AB-BFAD-1D6F-6E30D6744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  <p:sp>
        <p:nvSpPr>
          <p:cNvPr id="4" name="Freeform 4">
            <a:extLst>
              <a:ext uri="{FF2B5EF4-FFF2-40B4-BE49-F238E27FC236}">
                <a16:creationId xmlns:a16="http://schemas.microsoft.com/office/drawing/2014/main" id="{34F4F772-8242-1293-B235-29208A750D0B}"/>
              </a:ext>
            </a:extLst>
          </p:cNvPr>
          <p:cNvSpPr/>
          <p:nvPr/>
        </p:nvSpPr>
        <p:spPr>
          <a:xfrm>
            <a:off x="5478380" y="913949"/>
            <a:ext cx="4547936" cy="4283693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33416"/>
            </a:stretch>
          </a:blipFill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521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7C927-EAE1-31C3-F856-F3CF2A433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D10130F3-BDC8-BEA3-DB72-FF6C7A29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24" y="16042"/>
            <a:ext cx="3930732" cy="4680583"/>
          </a:xfrm>
        </p:spPr>
        <p:txBody>
          <a:bodyPr anchor="ctr">
            <a:normAutofit/>
          </a:bodyPr>
          <a:lstStyle/>
          <a:p>
            <a:r>
              <a:rPr lang="en-US" sz="4000" b="1" noProof="0" dirty="0">
                <a:latin typeface="+mn-lt"/>
              </a:rPr>
              <a:t>Ako ne </a:t>
            </a:r>
            <a:r>
              <a:rPr lang="en-US" sz="4000" b="1" noProof="0" dirty="0" err="1">
                <a:latin typeface="+mn-lt"/>
              </a:rPr>
              <a:t>sada</a:t>
            </a:r>
            <a:r>
              <a:rPr lang="en-US" sz="4000" b="1" noProof="0" dirty="0">
                <a:latin typeface="+mn-lt"/>
              </a:rPr>
              <a:t>, </a:t>
            </a:r>
            <a:r>
              <a:rPr lang="en-US" sz="4000" b="1" noProof="0" dirty="0" err="1">
                <a:latin typeface="+mn-lt"/>
              </a:rPr>
              <a:t>kada</a:t>
            </a:r>
            <a:r>
              <a:rPr lang="en-US" sz="4000" b="1" noProof="0" dirty="0">
                <a:latin typeface="+mn-lt"/>
              </a:rPr>
              <a:t>?</a:t>
            </a:r>
          </a:p>
        </p:txBody>
      </p:sp>
      <p:pic>
        <p:nvPicPr>
          <p:cNvPr id="6" name="Picture 5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60AF54A6-559B-CB6B-3D70-AAB3565AC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5" y="418833"/>
            <a:ext cx="1554524" cy="67295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40C680B-1093-839D-EBFB-A0198F280F28}"/>
              </a:ext>
            </a:extLst>
          </p:cNvPr>
          <p:cNvGrpSpPr/>
          <p:nvPr/>
        </p:nvGrpSpPr>
        <p:grpSpPr>
          <a:xfrm>
            <a:off x="5052847" y="418833"/>
            <a:ext cx="2086306" cy="1911911"/>
            <a:chOff x="0" y="0"/>
            <a:chExt cx="812800" cy="812800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B1AB558-83A2-22ED-AAA5-4BF38F18622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56860" y="812800"/>
                    <a:pt x="0" y="755940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FFFFFF">
                <a:alpha val="49804"/>
              </a:srgbClr>
            </a:solidFill>
            <a:ln w="28575" cap="rnd">
              <a:solidFill>
                <a:srgbClr val="000000">
                  <a:alpha val="49804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354FC1-72A4-7281-4709-C5E8A579139B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Freeform 7">
            <a:extLst>
              <a:ext uri="{FF2B5EF4-FFF2-40B4-BE49-F238E27FC236}">
                <a16:creationId xmlns:a16="http://schemas.microsoft.com/office/drawing/2014/main" id="{AEBA0D17-7935-8944-28F0-F56EBC1A99D9}"/>
              </a:ext>
            </a:extLst>
          </p:cNvPr>
          <p:cNvSpPr/>
          <p:nvPr/>
        </p:nvSpPr>
        <p:spPr>
          <a:xfrm>
            <a:off x="7346868" y="418832"/>
            <a:ext cx="2086306" cy="191191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127000" y="0"/>
                </a:moveTo>
                <a:lnTo>
                  <a:pt x="685800" y="0"/>
                </a:lnTo>
                <a:cubicBezTo>
                  <a:pt x="755940" y="0"/>
                  <a:pt x="812800" y="56860"/>
                  <a:pt x="812800" y="127000"/>
                </a:cubicBezTo>
                <a:lnTo>
                  <a:pt x="812800" y="685800"/>
                </a:lnTo>
                <a:cubicBezTo>
                  <a:pt x="812800" y="755940"/>
                  <a:pt x="755940" y="812800"/>
                  <a:pt x="685800" y="812800"/>
                </a:cubicBezTo>
                <a:lnTo>
                  <a:pt x="127000" y="812800"/>
                </a:lnTo>
                <a:cubicBezTo>
                  <a:pt x="56860" y="812800"/>
                  <a:pt x="0" y="755940"/>
                  <a:pt x="0" y="685800"/>
                </a:cubicBezTo>
                <a:lnTo>
                  <a:pt x="0" y="127000"/>
                </a:lnTo>
                <a:cubicBezTo>
                  <a:pt x="0" y="56860"/>
                  <a:pt x="56860" y="0"/>
                  <a:pt x="127000" y="0"/>
                </a:cubicBezTo>
                <a:close/>
              </a:path>
            </a:pathLst>
          </a:custGeom>
          <a:solidFill>
            <a:srgbClr val="FFFFFF">
              <a:alpha val="49804"/>
            </a:srgbClr>
          </a:solidFill>
          <a:ln w="28575" cap="rnd">
            <a:solidFill>
              <a:srgbClr val="000000">
                <a:alpha val="49804"/>
              </a:srgbClr>
            </a:solidFill>
            <a:prstDash val="solid"/>
            <a:round/>
          </a:ln>
        </p:spPr>
        <p:txBody>
          <a:bodyPr/>
          <a:lstStyle/>
          <a:p>
            <a:endParaRPr lang="hr-HR" dirty="0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B13145D0-D3A4-D19E-0458-8AFD4F3F1BEA}"/>
              </a:ext>
            </a:extLst>
          </p:cNvPr>
          <p:cNvSpPr/>
          <p:nvPr/>
        </p:nvSpPr>
        <p:spPr>
          <a:xfrm>
            <a:off x="9640889" y="418833"/>
            <a:ext cx="2086306" cy="191191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127000" y="0"/>
                </a:moveTo>
                <a:lnTo>
                  <a:pt x="685800" y="0"/>
                </a:lnTo>
                <a:cubicBezTo>
                  <a:pt x="755940" y="0"/>
                  <a:pt x="812800" y="56860"/>
                  <a:pt x="812800" y="127000"/>
                </a:cubicBezTo>
                <a:lnTo>
                  <a:pt x="812800" y="685800"/>
                </a:lnTo>
                <a:cubicBezTo>
                  <a:pt x="812800" y="755940"/>
                  <a:pt x="755940" y="812800"/>
                  <a:pt x="685800" y="812800"/>
                </a:cubicBezTo>
                <a:lnTo>
                  <a:pt x="127000" y="812800"/>
                </a:lnTo>
                <a:cubicBezTo>
                  <a:pt x="56860" y="812800"/>
                  <a:pt x="0" y="755940"/>
                  <a:pt x="0" y="685800"/>
                </a:cubicBezTo>
                <a:lnTo>
                  <a:pt x="0" y="127000"/>
                </a:lnTo>
                <a:cubicBezTo>
                  <a:pt x="0" y="56860"/>
                  <a:pt x="56860" y="0"/>
                  <a:pt x="127000" y="0"/>
                </a:cubicBezTo>
                <a:close/>
              </a:path>
            </a:pathLst>
          </a:custGeom>
          <a:solidFill>
            <a:srgbClr val="FFFFFF">
              <a:alpha val="49804"/>
            </a:srgbClr>
          </a:solidFill>
          <a:ln w="28575" cap="rnd">
            <a:solidFill>
              <a:srgbClr val="000000">
                <a:alpha val="49804"/>
              </a:srgbClr>
            </a:solidFill>
            <a:prstDash val="solid"/>
            <a:round/>
          </a:ln>
        </p:spPr>
        <p:txBody>
          <a:bodyPr/>
          <a:lstStyle/>
          <a:p>
            <a:endParaRPr lang="hr-HR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86C16643-796C-EA4A-C23B-C8E344F8873B}"/>
              </a:ext>
            </a:extLst>
          </p:cNvPr>
          <p:cNvSpPr/>
          <p:nvPr/>
        </p:nvSpPr>
        <p:spPr>
          <a:xfrm>
            <a:off x="9698770" y="2678434"/>
            <a:ext cx="2086306" cy="191191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127000" y="0"/>
                </a:moveTo>
                <a:lnTo>
                  <a:pt x="685800" y="0"/>
                </a:lnTo>
                <a:cubicBezTo>
                  <a:pt x="755940" y="0"/>
                  <a:pt x="812800" y="56860"/>
                  <a:pt x="812800" y="127000"/>
                </a:cubicBezTo>
                <a:lnTo>
                  <a:pt x="812800" y="685800"/>
                </a:lnTo>
                <a:cubicBezTo>
                  <a:pt x="812800" y="755940"/>
                  <a:pt x="755940" y="812800"/>
                  <a:pt x="685800" y="812800"/>
                </a:cubicBezTo>
                <a:lnTo>
                  <a:pt x="127000" y="812800"/>
                </a:lnTo>
                <a:cubicBezTo>
                  <a:pt x="56860" y="812800"/>
                  <a:pt x="0" y="755940"/>
                  <a:pt x="0" y="685800"/>
                </a:cubicBezTo>
                <a:lnTo>
                  <a:pt x="0" y="127000"/>
                </a:lnTo>
                <a:cubicBezTo>
                  <a:pt x="0" y="56860"/>
                  <a:pt x="56860" y="0"/>
                  <a:pt x="127000" y="0"/>
                </a:cubicBezTo>
                <a:close/>
              </a:path>
            </a:pathLst>
          </a:custGeom>
          <a:solidFill>
            <a:srgbClr val="FFFFFF">
              <a:alpha val="49804"/>
            </a:srgbClr>
          </a:solidFill>
          <a:ln w="28575" cap="rnd">
            <a:solidFill>
              <a:srgbClr val="000000">
                <a:alpha val="49804"/>
              </a:srgbClr>
            </a:solidFill>
            <a:prstDash val="solid"/>
            <a:round/>
          </a:ln>
        </p:spPr>
        <p:txBody>
          <a:bodyPr/>
          <a:lstStyle/>
          <a:p>
            <a:endParaRPr lang="hr-HR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35562B9D-1A75-2013-E646-13EA8E9A7A6F}"/>
              </a:ext>
            </a:extLst>
          </p:cNvPr>
          <p:cNvSpPr/>
          <p:nvPr/>
        </p:nvSpPr>
        <p:spPr>
          <a:xfrm>
            <a:off x="7346868" y="2678434"/>
            <a:ext cx="2086306" cy="191191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127000" y="0"/>
                </a:moveTo>
                <a:lnTo>
                  <a:pt x="685800" y="0"/>
                </a:lnTo>
                <a:cubicBezTo>
                  <a:pt x="755940" y="0"/>
                  <a:pt x="812800" y="56860"/>
                  <a:pt x="812800" y="127000"/>
                </a:cubicBezTo>
                <a:lnTo>
                  <a:pt x="812800" y="685800"/>
                </a:lnTo>
                <a:cubicBezTo>
                  <a:pt x="812800" y="755940"/>
                  <a:pt x="755940" y="812800"/>
                  <a:pt x="685800" y="812800"/>
                </a:cubicBezTo>
                <a:lnTo>
                  <a:pt x="127000" y="812800"/>
                </a:lnTo>
                <a:cubicBezTo>
                  <a:pt x="56860" y="812800"/>
                  <a:pt x="0" y="755940"/>
                  <a:pt x="0" y="685800"/>
                </a:cubicBezTo>
                <a:lnTo>
                  <a:pt x="0" y="127000"/>
                </a:lnTo>
                <a:cubicBezTo>
                  <a:pt x="0" y="56860"/>
                  <a:pt x="56860" y="0"/>
                  <a:pt x="127000" y="0"/>
                </a:cubicBezTo>
                <a:close/>
              </a:path>
            </a:pathLst>
          </a:custGeom>
          <a:solidFill>
            <a:srgbClr val="FFFFFF">
              <a:alpha val="49804"/>
            </a:srgbClr>
          </a:solidFill>
          <a:ln w="28575" cap="rnd">
            <a:solidFill>
              <a:srgbClr val="000000">
                <a:alpha val="49804"/>
              </a:srgbClr>
            </a:solidFill>
            <a:prstDash val="solid"/>
            <a:round/>
          </a:ln>
        </p:spPr>
        <p:txBody>
          <a:bodyPr/>
          <a:lstStyle/>
          <a:p>
            <a:endParaRPr lang="hr-HR" dirty="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6F2C0E00-E367-3102-8AD5-8CEC528FED17}"/>
              </a:ext>
            </a:extLst>
          </p:cNvPr>
          <p:cNvSpPr/>
          <p:nvPr/>
        </p:nvSpPr>
        <p:spPr>
          <a:xfrm>
            <a:off x="5052847" y="2678434"/>
            <a:ext cx="2086306" cy="191191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127000" y="0"/>
                </a:moveTo>
                <a:lnTo>
                  <a:pt x="685800" y="0"/>
                </a:lnTo>
                <a:cubicBezTo>
                  <a:pt x="755940" y="0"/>
                  <a:pt x="812800" y="56860"/>
                  <a:pt x="812800" y="127000"/>
                </a:cubicBezTo>
                <a:lnTo>
                  <a:pt x="812800" y="685800"/>
                </a:lnTo>
                <a:cubicBezTo>
                  <a:pt x="812800" y="755940"/>
                  <a:pt x="755940" y="812800"/>
                  <a:pt x="685800" y="812800"/>
                </a:cubicBezTo>
                <a:lnTo>
                  <a:pt x="127000" y="812800"/>
                </a:lnTo>
                <a:cubicBezTo>
                  <a:pt x="56860" y="812800"/>
                  <a:pt x="0" y="755940"/>
                  <a:pt x="0" y="685800"/>
                </a:cubicBezTo>
                <a:lnTo>
                  <a:pt x="0" y="127000"/>
                </a:lnTo>
                <a:cubicBezTo>
                  <a:pt x="0" y="56860"/>
                  <a:pt x="56860" y="0"/>
                  <a:pt x="127000" y="0"/>
                </a:cubicBezTo>
                <a:close/>
              </a:path>
            </a:pathLst>
          </a:custGeom>
          <a:solidFill>
            <a:srgbClr val="FFFFFF">
              <a:alpha val="49804"/>
            </a:srgbClr>
          </a:solidFill>
          <a:ln w="28575" cap="rnd">
            <a:solidFill>
              <a:srgbClr val="000000">
                <a:alpha val="49804"/>
              </a:srgbClr>
            </a:solidFill>
            <a:prstDash val="solid"/>
            <a:round/>
          </a:ln>
        </p:spPr>
        <p:txBody>
          <a:bodyPr/>
          <a:lstStyle/>
          <a:p>
            <a:endParaRPr lang="hr-HR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FD95D870-7E80-8FEB-6CC5-0563793793AC}"/>
              </a:ext>
            </a:extLst>
          </p:cNvPr>
          <p:cNvSpPr txBox="1"/>
          <p:nvPr/>
        </p:nvSpPr>
        <p:spPr>
          <a:xfrm>
            <a:off x="5177117" y="702231"/>
            <a:ext cx="1857346" cy="1345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14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K</a:t>
            </a:r>
            <a:r>
              <a:rPr lang="en-US" sz="1400" u="none" strike="noStrike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omunikacija</a:t>
            </a:r>
            <a:r>
              <a:rPr lang="en-US" sz="1400" u="none" strike="noStrike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00" u="none" strike="noStrike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danas</a:t>
            </a:r>
            <a:r>
              <a:rPr lang="en-US" sz="1400" u="none" strike="noStrike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00" u="none" strike="noStrike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trenutna</a:t>
            </a:r>
            <a:r>
              <a:rPr lang="en-US" sz="1400" u="none" strike="noStrike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— a </a:t>
            </a:r>
            <a:r>
              <a:rPr lang="en-US" sz="1400" u="none" strike="noStrike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očekivanja</a:t>
            </a:r>
            <a:r>
              <a:rPr lang="en-US" sz="1400" u="none" strike="noStrike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00" u="none" strike="noStrike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su</a:t>
            </a:r>
            <a:r>
              <a:rPr lang="en-US" sz="1400" u="none" strike="noStrike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00" u="none" strike="noStrike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veća</a:t>
            </a:r>
            <a:r>
              <a:rPr lang="en-US" sz="1400" u="none" strike="noStrike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00" u="none" strike="noStrike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nego</a:t>
            </a:r>
            <a:r>
              <a:rPr lang="en-US" sz="1400" u="none" strike="noStrike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00" u="none" strike="noStrike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ikad</a:t>
            </a:r>
            <a:endParaRPr lang="en-US" sz="1400" u="none" strike="noStrike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9B4CC414-6813-F012-5A37-9F7755792508}"/>
              </a:ext>
            </a:extLst>
          </p:cNvPr>
          <p:cNvSpPr txBox="1"/>
          <p:nvPr/>
        </p:nvSpPr>
        <p:spPr>
          <a:xfrm>
            <a:off x="7461348" y="702231"/>
            <a:ext cx="1857346" cy="1345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sz="14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Situacija</a:t>
            </a:r>
            <a:r>
              <a:rPr lang="en-US" sz="14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u </a:t>
            </a:r>
            <a:r>
              <a:rPr lang="en-US" sz="14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energetskom</a:t>
            </a:r>
            <a:r>
              <a:rPr lang="en-US" sz="14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radničkom</a:t>
            </a:r>
            <a:r>
              <a:rPr lang="en-US" sz="14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sektoru</a:t>
            </a:r>
            <a:r>
              <a:rPr lang="en-US" sz="14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se </a:t>
            </a:r>
            <a:r>
              <a:rPr lang="en-US" sz="14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brzo</a:t>
            </a:r>
            <a:r>
              <a:rPr lang="en-US" sz="14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mijenja</a:t>
            </a:r>
            <a:endParaRPr lang="en-US" sz="1400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B86504DC-2DC9-CE98-AB04-E6BC4400CE27}"/>
              </a:ext>
            </a:extLst>
          </p:cNvPr>
          <p:cNvSpPr txBox="1"/>
          <p:nvPr/>
        </p:nvSpPr>
        <p:spPr>
          <a:xfrm>
            <a:off x="9755369" y="807802"/>
            <a:ext cx="1857346" cy="1021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4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Povjerenje</a:t>
            </a:r>
            <a:r>
              <a:rPr lang="en-US" sz="14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se </a:t>
            </a:r>
            <a:r>
              <a:rPr lang="en-US" sz="14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danas</a:t>
            </a:r>
            <a:r>
              <a:rPr lang="en-US" sz="14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gradi</a:t>
            </a:r>
            <a:r>
              <a:rPr lang="en-US" sz="14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transparentnošću</a:t>
            </a:r>
            <a:endParaRPr lang="en-US" sz="1400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A2C8BFDE-5CF0-BC01-7ECA-18DBC33187A5}"/>
              </a:ext>
            </a:extLst>
          </p:cNvPr>
          <p:cNvSpPr txBox="1"/>
          <p:nvPr/>
        </p:nvSpPr>
        <p:spPr>
          <a:xfrm>
            <a:off x="5167327" y="3213453"/>
            <a:ext cx="1857346" cy="698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sz="14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Sindikati</a:t>
            </a:r>
            <a:r>
              <a:rPr lang="en-US" sz="14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koji </a:t>
            </a:r>
            <a:r>
              <a:rPr lang="en-US" sz="14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šute</a:t>
            </a:r>
            <a:r>
              <a:rPr lang="en-US" sz="14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— </a:t>
            </a:r>
            <a:r>
              <a:rPr lang="en-US" sz="14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ostaju</a:t>
            </a:r>
            <a:r>
              <a:rPr lang="en-US" sz="14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nevidljivi</a:t>
            </a:r>
            <a:endParaRPr lang="en-US" sz="1400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0809013A-7619-7DA3-0BDC-47AD653A6620}"/>
              </a:ext>
            </a:extLst>
          </p:cNvPr>
          <p:cNvSpPr txBox="1"/>
          <p:nvPr/>
        </p:nvSpPr>
        <p:spPr>
          <a:xfrm>
            <a:off x="7461348" y="3063521"/>
            <a:ext cx="1857346" cy="1021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sz="14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Mlađe</a:t>
            </a:r>
            <a:r>
              <a:rPr lang="en-US" sz="14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generacije</a:t>
            </a:r>
            <a:r>
              <a:rPr lang="en-US" sz="14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radnika</a:t>
            </a:r>
            <a:r>
              <a:rPr lang="en-US" sz="14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drugačije</a:t>
            </a:r>
            <a:r>
              <a:rPr lang="en-US" sz="14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„</a:t>
            </a:r>
            <a:r>
              <a:rPr lang="en-US" sz="14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čitaju</a:t>
            </a:r>
            <a:r>
              <a:rPr lang="en-US" sz="14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svijet</a:t>
            </a:r>
            <a:r>
              <a:rPr lang="en-US" sz="14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“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747C5391-90C6-2832-0C21-DC3159F14AF0}"/>
              </a:ext>
            </a:extLst>
          </p:cNvPr>
          <p:cNvSpPr txBox="1"/>
          <p:nvPr/>
        </p:nvSpPr>
        <p:spPr>
          <a:xfrm>
            <a:off x="9823040" y="3063521"/>
            <a:ext cx="1857346" cy="1021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sz="14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Mreže</a:t>
            </a:r>
            <a:r>
              <a:rPr lang="en-US" sz="14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su</a:t>
            </a:r>
            <a:r>
              <a:rPr lang="en-US" sz="14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način</a:t>
            </a:r>
            <a:r>
              <a:rPr lang="en-US" sz="14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da </a:t>
            </a:r>
            <a:r>
              <a:rPr lang="en-US" sz="14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sindikat</a:t>
            </a:r>
            <a:r>
              <a:rPr lang="en-US" sz="14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kontrolira</a:t>
            </a:r>
            <a:r>
              <a:rPr lang="en-US" sz="14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vlastitu</a:t>
            </a:r>
            <a:r>
              <a:rPr lang="en-US" sz="14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poruku</a:t>
            </a:r>
            <a:endParaRPr lang="en-US" sz="1400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</p:spTree>
    <p:extLst>
      <p:ext uri="{BB962C8B-B14F-4D97-AF65-F5344CB8AC3E}">
        <p14:creationId xmlns:p14="http://schemas.microsoft.com/office/powerpoint/2010/main" val="1809371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5F63F-4C6A-5485-846C-D5304AE8E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7993EA6E-D0F4-9E79-C386-003AD6E4D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34" y="1088709"/>
            <a:ext cx="3439524" cy="3699860"/>
          </a:xfrm>
        </p:spPr>
        <p:txBody>
          <a:bodyPr anchor="ctr">
            <a:normAutofit/>
          </a:bodyPr>
          <a:lstStyle/>
          <a:p>
            <a:r>
              <a:rPr lang="hr-HR" sz="4000" b="1" noProof="0" dirty="0">
                <a:latin typeface="+mn-lt"/>
              </a:rPr>
              <a:t>Koje društvene mreže su pravi izbor za nas?</a:t>
            </a:r>
            <a:endParaRPr lang="en-US" sz="4000" b="1" noProof="0" dirty="0">
              <a:latin typeface="+mn-lt"/>
            </a:endParaRP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D98C6853-B037-2AD9-8CA9-35ADC9011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rtlCol="0" anchor="ctr">
            <a:normAutofit/>
          </a:bodyPr>
          <a:lstStyle/>
          <a:p>
            <a:pPr marL="478801" lvl="1" indent="-239400">
              <a:lnSpc>
                <a:spcPts val="3548"/>
              </a:lnSpc>
              <a:buFont typeface="Arial"/>
              <a:buChar char="•"/>
            </a:pPr>
            <a:r>
              <a:rPr lang="en-US" sz="2217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profesionalna</a:t>
            </a:r>
            <a:r>
              <a:rPr lang="en-US" sz="2217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217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mreža</a:t>
            </a:r>
            <a:r>
              <a:rPr lang="en-US" sz="2217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za </a:t>
            </a:r>
            <a:r>
              <a:rPr lang="en-US" sz="2217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ozbiljne</a:t>
            </a:r>
            <a:r>
              <a:rPr lang="en-US" sz="2217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217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informacije</a:t>
            </a:r>
            <a:r>
              <a:rPr lang="en-US" sz="2217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217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</a:t>
            </a:r>
            <a:r>
              <a:rPr lang="en-US" sz="2217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217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komunikaciju</a:t>
            </a:r>
            <a:r>
              <a:rPr lang="en-US" sz="2217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217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prema</a:t>
            </a:r>
            <a:r>
              <a:rPr lang="en-US" sz="2217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217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radnicima</a:t>
            </a:r>
            <a:r>
              <a:rPr lang="en-US" sz="2217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, </a:t>
            </a:r>
            <a:r>
              <a:rPr lang="en-US" sz="2217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medijima</a:t>
            </a:r>
            <a:r>
              <a:rPr lang="en-US" sz="2217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217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</a:t>
            </a:r>
            <a:r>
              <a:rPr lang="en-US" sz="2217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217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institucijama</a:t>
            </a:r>
            <a:endParaRPr lang="en-US" sz="2217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marL="496567" lvl="1" indent="-248284">
              <a:lnSpc>
                <a:spcPts val="3679"/>
              </a:lnSpc>
              <a:buFont typeface="Arial"/>
              <a:buChar char="•"/>
            </a:pPr>
            <a:r>
              <a:rPr lang="en-US" sz="22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vizualna</a:t>
            </a:r>
            <a:r>
              <a:rPr lang="en-US" sz="22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mreža</a:t>
            </a:r>
            <a:r>
              <a:rPr lang="en-US" sz="22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za </a:t>
            </a:r>
            <a:r>
              <a:rPr lang="en-US" sz="22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prikaz</a:t>
            </a:r>
            <a:r>
              <a:rPr lang="en-US" sz="22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ljudi</a:t>
            </a:r>
            <a:r>
              <a:rPr lang="en-US" sz="22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, </a:t>
            </a:r>
            <a:r>
              <a:rPr lang="en-US" sz="22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aktivnosti</a:t>
            </a:r>
            <a:r>
              <a:rPr lang="en-US" sz="22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</a:t>
            </a:r>
            <a:r>
              <a:rPr lang="en-US" sz="22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svakodnevnog</a:t>
            </a:r>
            <a:r>
              <a:rPr lang="en-US" sz="22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rada </a:t>
            </a:r>
            <a:r>
              <a:rPr lang="en-US" sz="22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sindikata</a:t>
            </a:r>
            <a:endParaRPr lang="en-US" sz="2299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marL="496567" lvl="1" indent="-248284">
              <a:lnSpc>
                <a:spcPts val="3679"/>
              </a:lnSpc>
              <a:buFont typeface="Arial"/>
              <a:buChar char="•"/>
            </a:pPr>
            <a:r>
              <a:rPr lang="en-US" sz="22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najrasprostranjeniji</a:t>
            </a:r>
            <a:r>
              <a:rPr lang="en-US" sz="22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kanal</a:t>
            </a:r>
            <a:r>
              <a:rPr lang="en-US" sz="22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</a:t>
            </a:r>
            <a:r>
              <a:rPr lang="en-US" sz="22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najveći</a:t>
            </a:r>
            <a:r>
              <a:rPr lang="en-US" sz="22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2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doseg</a:t>
            </a:r>
            <a:r>
              <a:rPr lang="en-US" sz="22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</a:p>
          <a:p>
            <a:pPr marL="457200" lvl="1" indent="0">
              <a:buNone/>
            </a:pPr>
            <a:endParaRPr lang="hr-HR" sz="2000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*🎥 YouTube &amp; 🐦 X/Twitter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hr-HR" sz="2000" dirty="0"/>
          </a:p>
        </p:txBody>
      </p:sp>
      <p:pic>
        <p:nvPicPr>
          <p:cNvPr id="4" name="Picture 3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D3F5DC9A-AC0D-5AD3-0AF2-91FE72574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D888137-A740-75F2-0773-1C7197FBFC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49" y="641360"/>
            <a:ext cx="1798972" cy="119713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325F94B-3A43-E6F9-F383-5BBE9F61CD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555" y="2213632"/>
            <a:ext cx="901160" cy="90116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6F82420-BF8E-96E8-3EF8-5239BC766F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05" y="3580218"/>
            <a:ext cx="1167473" cy="109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8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3CF26-7850-91E0-C025-052E530D8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0577FDBE-ED2B-8AE6-D0EA-C42FF64E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210" y="1830015"/>
            <a:ext cx="3729789" cy="810355"/>
          </a:xfrm>
        </p:spPr>
        <p:txBody>
          <a:bodyPr anchor="ctr">
            <a:normAutofit fontScale="90000"/>
          </a:bodyPr>
          <a:lstStyle/>
          <a:p>
            <a:br>
              <a:rPr lang="hr-HR" sz="4000" b="1" dirty="0">
                <a:latin typeface="+mn-lt"/>
              </a:rPr>
            </a:br>
            <a:br>
              <a:rPr lang="hr-HR" sz="4000" b="1" dirty="0">
                <a:latin typeface="+mn-lt"/>
              </a:rPr>
            </a:br>
            <a:r>
              <a:rPr lang="en-US" sz="4000" b="1" dirty="0" err="1">
                <a:latin typeface="+mn-lt"/>
              </a:rPr>
              <a:t>Pregled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društvenih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mreža</a:t>
            </a:r>
            <a:r>
              <a:rPr lang="en-US" sz="4000" b="1" dirty="0">
                <a:latin typeface="+mn-lt"/>
              </a:rPr>
              <a:t>: </a:t>
            </a:r>
            <a:r>
              <a:rPr lang="hr-HR" sz="4000" b="1" dirty="0">
                <a:latin typeface="+mn-lt"/>
              </a:rPr>
              <a:t>prednosti vs. Izazovi</a:t>
            </a:r>
            <a:br>
              <a:rPr lang="hr-HR" sz="4000" b="1" dirty="0">
                <a:latin typeface="+mn-lt"/>
              </a:rPr>
            </a:br>
            <a:endParaRPr lang="en-US" sz="4000" b="1" dirty="0">
              <a:latin typeface="+mn-lt"/>
            </a:endParaRPr>
          </a:p>
        </p:txBody>
      </p:sp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46DE263A-64AE-D06D-4B26-0AA694ECA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  <p:graphicFrame>
        <p:nvGraphicFramePr>
          <p:cNvPr id="11" name="Rezervirano mjesto sadržaja 10">
            <a:extLst>
              <a:ext uri="{FF2B5EF4-FFF2-40B4-BE49-F238E27FC236}">
                <a16:creationId xmlns:a16="http://schemas.microsoft.com/office/drawing/2014/main" id="{5F575BD5-B591-378B-E6D6-76CCD05F52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22743"/>
              </p:ext>
            </p:extLst>
          </p:nvPr>
        </p:nvGraphicFramePr>
        <p:xfrm>
          <a:off x="72190" y="106444"/>
          <a:ext cx="8029074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6358">
                  <a:extLst>
                    <a:ext uri="{9D8B030D-6E8A-4147-A177-3AD203B41FA5}">
                      <a16:colId xmlns:a16="http://schemas.microsoft.com/office/drawing/2014/main" val="1584037480"/>
                    </a:ext>
                  </a:extLst>
                </a:gridCol>
                <a:gridCol w="2676358">
                  <a:extLst>
                    <a:ext uri="{9D8B030D-6E8A-4147-A177-3AD203B41FA5}">
                      <a16:colId xmlns:a16="http://schemas.microsoft.com/office/drawing/2014/main" val="881720572"/>
                    </a:ext>
                  </a:extLst>
                </a:gridCol>
                <a:gridCol w="2676358">
                  <a:extLst>
                    <a:ext uri="{9D8B030D-6E8A-4147-A177-3AD203B41FA5}">
                      <a16:colId xmlns:a16="http://schemas.microsoft.com/office/drawing/2014/main" val="1698595624"/>
                    </a:ext>
                  </a:extLst>
                </a:gridCol>
              </a:tblGrid>
              <a:tr h="5669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rgbClr val="FFFFFF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Platforma</a:t>
                      </a:r>
                      <a:endParaRPr lang="en-US" sz="1000" dirty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rgbClr val="FFFFFF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Prednosti</a:t>
                      </a:r>
                      <a:endParaRPr lang="en-US" sz="1000" dirty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FFFFFF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Izazovi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100475"/>
                  </a:ext>
                </a:extLst>
              </a:tr>
              <a:tr h="2163661">
                <a:tc>
                  <a:txBody>
                    <a:bodyPr/>
                    <a:lstStyle/>
                    <a:p>
                      <a:pPr algn="ctr"/>
                      <a:endParaRPr lang="hr-HR" sz="1800" dirty="0">
                        <a:solidFill>
                          <a:srgbClr val="000000"/>
                        </a:solidFill>
                        <a:latin typeface="Open Sauce"/>
                        <a:ea typeface="Open Sauce"/>
                        <a:cs typeface="Open Sauce"/>
                        <a:sym typeface="Open Sauce"/>
                      </a:endParaRPr>
                    </a:p>
                    <a:p>
                      <a:pPr algn="ctr"/>
                      <a:endParaRPr lang="hr-HR" sz="1800" dirty="0">
                        <a:solidFill>
                          <a:srgbClr val="000000"/>
                        </a:solidFill>
                        <a:latin typeface="Open Sauce"/>
                        <a:ea typeface="Open Sauce"/>
                        <a:cs typeface="Open Sauce"/>
                        <a:sym typeface="Open Sauce"/>
                      </a:endParaRPr>
                    </a:p>
                    <a:p>
                      <a:pPr marL="0" algn="l" defTabSz="914400" rtl="0" eaLnBrk="1" latinLnBrk="0" hangingPunct="1"/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                      </a:t>
                      </a:r>
                    </a:p>
                    <a:p>
                      <a:pPr marL="0" algn="l" defTabSz="914400" rtl="0" eaLnBrk="1" latinLnBrk="0" hangingPunct="1"/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                 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Linkedin</a:t>
                      </a:r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dirty="0"/>
                        <a:t>Profesionalna publika (radnici, stručnjaci, menadžment, mediji)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dirty="0"/>
                        <a:t>Najbolji kanal za ozbiljne, stručne i argumentirane objave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dirty="0"/>
                        <a:t>Velika vidljivost za organizacije i njihove aktivnosti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dirty="0"/>
                        <a:t>Sigurnije, kulturnije okruženje (manje trolova i konflikata)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dirty="0"/>
                        <a:t>Povećava kredibilitet sindikata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Manje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opušten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sadržaj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–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publika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očekuje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profesionalni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ton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Slabiji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„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emocionalni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“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doseg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u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usporedbi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s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vizualnim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mrežama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Open Sauce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Zahtijeva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više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vremena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za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izradu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kvalitetnih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objava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Open Sauce"/>
                      </a:endParaRP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208575"/>
                  </a:ext>
                </a:extLst>
              </a:tr>
              <a:tr h="1961720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  <a:p>
                      <a:pPr algn="ctr"/>
                      <a:endParaRPr lang="hr-HR" dirty="0"/>
                    </a:p>
                    <a:p>
                      <a:pPr algn="ctr"/>
                      <a:endParaRPr lang="hr-HR" dirty="0"/>
                    </a:p>
                    <a:p>
                      <a:pPr algn="ctr"/>
                      <a:r>
                        <a:rPr lang="hr-HR" dirty="0"/>
                        <a:t>Instagram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Odličan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za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prikaz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ljudi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događanja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atmosfere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Brz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jednostavan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za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korištenje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(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storyji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kratki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video)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Jača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bliskost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povjerenje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među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članovima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Open Sauce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Idealno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za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mlađe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radnike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Open Sauce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Velika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vizualna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privlačnost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Open Sauce"/>
                      </a:endParaRP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Slabiji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prostor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za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ozbiljne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,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kompleksne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informacije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Zahtijeva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redovito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objavljivanje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vizualnog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sadržaja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Open Sauce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Nije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primarno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informativna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mreža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Open Sauce"/>
                      </a:endParaRP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240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099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742C8-DBDD-78F2-CEEA-E6AA7644C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054FDEA1-6C9C-9CF0-4E37-1B43FE65F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93" y="302376"/>
            <a:ext cx="1554524" cy="672954"/>
          </a:xfrm>
          <a:prstGeom prst="rect">
            <a:avLst/>
          </a:prstGeom>
        </p:spPr>
      </p:pic>
      <p:graphicFrame>
        <p:nvGraphicFramePr>
          <p:cNvPr id="11" name="Rezervirano mjesto sadržaja 10">
            <a:extLst>
              <a:ext uri="{FF2B5EF4-FFF2-40B4-BE49-F238E27FC236}">
                <a16:creationId xmlns:a16="http://schemas.microsoft.com/office/drawing/2014/main" id="{05FED1BC-8B6E-F976-133D-24F868F95B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494178"/>
              </p:ext>
            </p:extLst>
          </p:nvPr>
        </p:nvGraphicFramePr>
        <p:xfrm>
          <a:off x="0" y="133934"/>
          <a:ext cx="10315617" cy="5412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8539">
                  <a:extLst>
                    <a:ext uri="{9D8B030D-6E8A-4147-A177-3AD203B41FA5}">
                      <a16:colId xmlns:a16="http://schemas.microsoft.com/office/drawing/2014/main" val="1584037480"/>
                    </a:ext>
                  </a:extLst>
                </a:gridCol>
                <a:gridCol w="3438539">
                  <a:extLst>
                    <a:ext uri="{9D8B030D-6E8A-4147-A177-3AD203B41FA5}">
                      <a16:colId xmlns:a16="http://schemas.microsoft.com/office/drawing/2014/main" val="881720572"/>
                    </a:ext>
                  </a:extLst>
                </a:gridCol>
                <a:gridCol w="3438539">
                  <a:extLst>
                    <a:ext uri="{9D8B030D-6E8A-4147-A177-3AD203B41FA5}">
                      <a16:colId xmlns:a16="http://schemas.microsoft.com/office/drawing/2014/main" val="1698595624"/>
                    </a:ext>
                  </a:extLst>
                </a:gridCol>
              </a:tblGrid>
              <a:tr h="4885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rgbClr val="FFFFFF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Platforma</a:t>
                      </a:r>
                      <a:endParaRPr lang="en-US" sz="1000" dirty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rgbClr val="FFFFFF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Prednosti</a:t>
                      </a:r>
                      <a:endParaRPr lang="en-US" sz="1000" dirty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FFFFFF"/>
                          </a:solidFill>
                          <a:latin typeface="Open Sauce Bold"/>
                          <a:ea typeface="Open Sauce Bold"/>
                          <a:cs typeface="Open Sauce Bold"/>
                          <a:sym typeface="Open Sauce Bold"/>
                        </a:rPr>
                        <a:t>Izazovi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100475"/>
                  </a:ext>
                </a:extLst>
              </a:tr>
              <a:tr h="1907718">
                <a:tc>
                  <a:txBody>
                    <a:bodyPr/>
                    <a:lstStyle/>
                    <a:p>
                      <a:pPr algn="ctr"/>
                      <a:endParaRPr lang="hr-HR" sz="1800" dirty="0">
                        <a:solidFill>
                          <a:srgbClr val="000000"/>
                        </a:solidFill>
                        <a:latin typeface="Open Sauce"/>
                        <a:ea typeface="Open Sauce"/>
                        <a:cs typeface="Open Sauce"/>
                        <a:sym typeface="Open Sauce"/>
                      </a:endParaRPr>
                    </a:p>
                    <a:p>
                      <a:pPr algn="ctr"/>
                      <a:endParaRPr lang="hr-HR" sz="1800" dirty="0">
                        <a:solidFill>
                          <a:srgbClr val="000000"/>
                        </a:solidFill>
                        <a:latin typeface="Open Sauce"/>
                        <a:ea typeface="Open Sauce"/>
                        <a:cs typeface="Open Sauce"/>
                        <a:sym typeface="Open Sauce"/>
                      </a:endParaRPr>
                    </a:p>
                    <a:p>
                      <a:pPr marL="0" algn="l" defTabSz="914400" rtl="0" eaLnBrk="1" latinLnBrk="0" hangingPunct="1"/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                      </a:t>
                      </a:r>
                    </a:p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Facebook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dirty="0"/>
                        <a:t>Najveći doseg u Hrvatskoj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dirty="0"/>
                        <a:t>Publika naviknuta dobivati informacije na jednom mjestu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dirty="0"/>
                        <a:t>Moguće koristiti zatvorene grupe za internu komunikaciju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dirty="0"/>
                        <a:t>Jednostavan za upravljanje i brzo širenje objava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Najviše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negativnih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komentara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trolova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Open Sauce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Široka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, „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nefiltrirana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“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publika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–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manje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profesionalno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okruženje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Open Sauce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Zahtijeva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moderaciju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komentara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aktivno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praćenje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Open Sauce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Pad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organskog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dosega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(bez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oglašavanja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objave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imaju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manji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domet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)</a:t>
                      </a: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208575"/>
                  </a:ext>
                </a:extLst>
              </a:tr>
              <a:tr h="1582010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  <a:p>
                      <a:pPr algn="ctr"/>
                      <a:endParaRPr lang="hr-HR" dirty="0"/>
                    </a:p>
                    <a:p>
                      <a:pPr algn="ctr"/>
                      <a:endParaRPr lang="hr-HR" dirty="0"/>
                    </a:p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X/Twitter</a:t>
                      </a:r>
                      <a:endParaRPr lang="en-US" sz="1000" dirty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Najbrži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kanal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za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reakcije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objave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u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realnom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vremenu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Open Sauce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Novinari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mediji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ga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aktivno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prate —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dobar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za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javne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poruke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Open Sauce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Idealno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za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kriznu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komunikaciju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korekciju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netočnih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informacija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Open Sauce"/>
                      </a:endParaRP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Vrlo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konfliktna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polarizirana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platforma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Open Sauce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Teže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je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zadržati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profesionalan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ton u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bučnoj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okolini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Open Sauce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Zahtijeva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brže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češće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objavljivanje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Open Sauce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Manji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broj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običnih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radnika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je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aktivan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Open Sauce"/>
                        </a:rPr>
                        <a:t>tamo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Open Sauce"/>
                      </a:endParaRP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240269"/>
                  </a:ext>
                </a:extLst>
              </a:tr>
              <a:tr h="11725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800" dirty="0">
                        <a:solidFill>
                          <a:srgbClr val="000000"/>
                        </a:solidFill>
                        <a:latin typeface="Open Sauce"/>
                        <a:ea typeface="Open Sauce"/>
                        <a:cs typeface="Open Sauce"/>
                        <a:sym typeface="Open Sauce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800" dirty="0">
                        <a:solidFill>
                          <a:srgbClr val="000000"/>
                        </a:solidFill>
                        <a:latin typeface="Open Sauce"/>
                        <a:ea typeface="Open Sauce"/>
                        <a:cs typeface="Open Sauce"/>
                        <a:sym typeface="Open Sauce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YouTube</a:t>
                      </a:r>
                      <a:endParaRPr lang="en-US" sz="1000" dirty="0"/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nva Sans"/>
                        </a:rPr>
                        <a:t>Najbolji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nva San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nva Sans"/>
                        </a:rPr>
                        <a:t>kanal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nva Sans"/>
                        </a:rPr>
                        <a:t> za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nva Sans"/>
                        </a:rPr>
                        <a:t>edukativni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nva San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nva Sans"/>
                        </a:rPr>
                        <a:t>sadržaj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nva San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nva Sans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nva San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nva Sans"/>
                        </a:rPr>
                        <a:t>objašnjenja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nva Sans"/>
                        </a:rPr>
                        <a:t>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nva Sans"/>
                        </a:rPr>
                        <a:t>Velik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nva San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nva Sans"/>
                        </a:rPr>
                        <a:t>potencijal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nva Sans"/>
                        </a:rPr>
                        <a:t> za SEO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nva Sans"/>
                        </a:rPr>
                        <a:t>i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nva San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nva Sans"/>
                        </a:rPr>
                        <a:t>vidljivost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nva San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nva Sans"/>
                        </a:rPr>
                        <a:t>na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nva San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nva Sans"/>
                        </a:rPr>
                        <a:t>Googleu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Canva Sans"/>
                      </a:endParaRP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Nije prikladno za brze i kratke vijesti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pl-PL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Zahtjevna produkcija </a:t>
                      </a:r>
                    </a:p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007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995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F+">
      <a:dk1>
        <a:sysClr val="windowText" lastClr="000000"/>
      </a:dk1>
      <a:lt1>
        <a:sysClr val="window" lastClr="FFFFFF"/>
      </a:lt1>
      <a:dk2>
        <a:srgbClr val="323C8C"/>
      </a:dk2>
      <a:lt2>
        <a:srgbClr val="EAEBF3"/>
      </a:lt2>
      <a:accent1>
        <a:srgbClr val="E31E24"/>
      </a:accent1>
      <a:accent2>
        <a:srgbClr val="A6CF38"/>
      </a:accent2>
      <a:accent3>
        <a:srgbClr val="00A0DC"/>
      </a:accent3>
      <a:accent4>
        <a:srgbClr val="DC24A0"/>
      </a:accent4>
      <a:accent5>
        <a:srgbClr val="F58220"/>
      </a:accent5>
      <a:accent6>
        <a:srgbClr val="7B32AD"/>
      </a:accent6>
      <a:hlink>
        <a:srgbClr val="E31E24"/>
      </a:hlink>
      <a:folHlink>
        <a:srgbClr val="E31E2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855</Words>
  <Application>Microsoft Office PowerPoint</Application>
  <PresentationFormat>Široki zaslon</PresentationFormat>
  <Paragraphs>150</Paragraphs>
  <Slides>15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Arial</vt:lpstr>
      <vt:lpstr>Calibri</vt:lpstr>
      <vt:lpstr>Open Sauce</vt:lpstr>
      <vt:lpstr>Open Sauce Bold</vt:lpstr>
      <vt:lpstr>Office Theme</vt:lpstr>
      <vt:lpstr>5. PREDAVANJE Komunikacija putem društvenih mreža i medija </vt:lpstr>
      <vt:lpstr>SADRŽAJ</vt:lpstr>
      <vt:lpstr>Društvene mreže i mediji</vt:lpstr>
      <vt:lpstr>Zašto su društvene mreže (danas) neophodne i za sindikate?</vt:lpstr>
      <vt:lpstr>Zašto baš sada imati društvene mreže?</vt:lpstr>
      <vt:lpstr>Ako ne sada, kada?</vt:lpstr>
      <vt:lpstr>Koje društvene mreže su pravi izbor za nas?</vt:lpstr>
      <vt:lpstr>  Pregled društvenih mreža: prednosti vs. Izazovi </vt:lpstr>
      <vt:lpstr>PowerPoint prezentacija</vt:lpstr>
      <vt:lpstr>TikTok</vt:lpstr>
      <vt:lpstr>TikTok</vt:lpstr>
      <vt:lpstr>Step-by-step</vt:lpstr>
      <vt:lpstr>Zaključak</vt:lpstr>
      <vt:lpstr>IZVORI</vt:lpstr>
      <vt:lpstr>HVALA NA POZORNOSTI!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ESF+</dc:creator>
  <cp:lastModifiedBy>Aleksandra ŠTINGL</cp:lastModifiedBy>
  <cp:revision>70</cp:revision>
  <dcterms:created xsi:type="dcterms:W3CDTF">2021-08-17T10:54:28Z</dcterms:created>
  <dcterms:modified xsi:type="dcterms:W3CDTF">2025-12-11T09:18:12Z</dcterms:modified>
</cp:coreProperties>
</file>